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77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213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098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3885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392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209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689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3071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92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540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115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4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454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04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52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03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39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035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D070839-E9A6-4F1B-89AD-AA9A336F68E4}" type="datetimeFigureOut">
              <a:rPr lang="de-CH" smtClean="0"/>
              <a:t>19.03.2019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557331E-820D-4836-B762-82BFB1950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512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Skilager 5-9 klasse </a:t>
            </a:r>
            <a:endParaRPr lang="de-CH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027">
            <a:off x="8144062" y="64436"/>
            <a:ext cx="3844737" cy="28835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48">
            <a:off x="394732" y="128584"/>
            <a:ext cx="3673675" cy="27552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496">
            <a:off x="638191" y="4021463"/>
            <a:ext cx="3462528" cy="25968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682">
            <a:off x="7353802" y="3767032"/>
            <a:ext cx="3785914" cy="28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7549" y="408059"/>
            <a:ext cx="10364451" cy="1596177"/>
          </a:xfrm>
        </p:spPr>
        <p:txBody>
          <a:bodyPr>
            <a:normAutofit/>
          </a:bodyPr>
          <a:lstStyle/>
          <a:p>
            <a:r>
              <a:rPr lang="de-CH" sz="4000" dirty="0" smtClean="0"/>
              <a:t>Skipisten</a:t>
            </a:r>
            <a:endParaRPr lang="de-CH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294">
            <a:off x="449072" y="2561769"/>
            <a:ext cx="4086643" cy="30649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947">
            <a:off x="7459258" y="494779"/>
            <a:ext cx="4025219" cy="30189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86" y="3811961"/>
            <a:ext cx="3702014" cy="27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3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3432" y="462092"/>
            <a:ext cx="9905998" cy="1905000"/>
          </a:xfrm>
        </p:spPr>
        <p:txBody>
          <a:bodyPr/>
          <a:lstStyle/>
          <a:p>
            <a:r>
              <a:rPr lang="de-CH" sz="4000" dirty="0" smtClean="0"/>
              <a:t>Baden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" y="1457092"/>
            <a:ext cx="4073911" cy="305543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73" y="94784"/>
            <a:ext cx="4319239" cy="32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9941" y="706244"/>
            <a:ext cx="9905998" cy="1905000"/>
          </a:xfrm>
        </p:spPr>
        <p:txBody>
          <a:bodyPr>
            <a:normAutofit/>
          </a:bodyPr>
          <a:lstStyle/>
          <a:p>
            <a:r>
              <a:rPr lang="de-CH" sz="3600" dirty="0" smtClean="0"/>
              <a:t>Wii tanzen</a:t>
            </a:r>
            <a:endParaRPr lang="de-CH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41" y="486528"/>
            <a:ext cx="4274635" cy="320597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3" y="869793"/>
            <a:ext cx="4125953" cy="30944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0" y="3912221"/>
            <a:ext cx="3910362" cy="29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end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25" y="745831"/>
            <a:ext cx="6930019" cy="55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87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7</Words>
  <Application>Microsoft Office PowerPoint</Application>
  <PresentationFormat>Breitbild</PresentationFormat>
  <Paragraphs>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Netz</vt:lpstr>
      <vt:lpstr>Skilager 5-9 klasse </vt:lpstr>
      <vt:lpstr>Skipisten</vt:lpstr>
      <vt:lpstr>Baden </vt:lpstr>
      <vt:lpstr>Wii tanzen</vt:lpstr>
      <vt:lpstr>PowerPoint-Präsentation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5-9 klasse</dc:title>
  <dc:creator>Schüler</dc:creator>
  <cp:lastModifiedBy>Schüler</cp:lastModifiedBy>
  <cp:revision>6</cp:revision>
  <dcterms:created xsi:type="dcterms:W3CDTF">2019-02-05T13:15:16Z</dcterms:created>
  <dcterms:modified xsi:type="dcterms:W3CDTF">2019-03-19T12:55:52Z</dcterms:modified>
</cp:coreProperties>
</file>