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8" autoAdjust="0"/>
    <p:restoredTop sz="94660"/>
  </p:normalViewPr>
  <p:slideViewPr>
    <p:cSldViewPr snapToGrid="0">
      <p:cViewPr varScale="1">
        <p:scale>
          <a:sx n="70" d="100"/>
          <a:sy n="70" d="100"/>
        </p:scale>
        <p:origin x="80" y="10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5AE2-5064-4678-AAE1-DF7CA3778B26}" type="datetimeFigureOut">
              <a:rPr lang="de-CH" smtClean="0"/>
              <a:t>12.03.2019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8138-DB1E-408B-9D74-84BB1F5B3DF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41622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5AE2-5064-4678-AAE1-DF7CA3778B26}" type="datetimeFigureOut">
              <a:rPr lang="de-CH" smtClean="0"/>
              <a:t>12.03.2019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8138-DB1E-408B-9D74-84BB1F5B3DF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9777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5AE2-5064-4678-AAE1-DF7CA3778B26}" type="datetimeFigureOut">
              <a:rPr lang="de-CH" smtClean="0"/>
              <a:t>12.03.2019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8138-DB1E-408B-9D74-84BB1F5B3DF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0187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5AE2-5064-4678-AAE1-DF7CA3778B26}" type="datetimeFigureOut">
              <a:rPr lang="de-CH" smtClean="0"/>
              <a:t>12.03.2019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8138-DB1E-408B-9D74-84BB1F5B3DF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52769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5AE2-5064-4678-AAE1-DF7CA3778B26}" type="datetimeFigureOut">
              <a:rPr lang="de-CH" smtClean="0"/>
              <a:t>12.03.2019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8138-DB1E-408B-9D74-84BB1F5B3DF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67046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5AE2-5064-4678-AAE1-DF7CA3778B26}" type="datetimeFigureOut">
              <a:rPr lang="de-CH" smtClean="0"/>
              <a:t>12.03.2019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8138-DB1E-408B-9D74-84BB1F5B3DF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3092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5AE2-5064-4678-AAE1-DF7CA3778B26}" type="datetimeFigureOut">
              <a:rPr lang="de-CH" smtClean="0"/>
              <a:t>12.03.2019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8138-DB1E-408B-9D74-84BB1F5B3DF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47815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5AE2-5064-4678-AAE1-DF7CA3778B26}" type="datetimeFigureOut">
              <a:rPr lang="de-CH" smtClean="0"/>
              <a:t>12.03.2019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8138-DB1E-408B-9D74-84BB1F5B3DF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72530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5AE2-5064-4678-AAE1-DF7CA3778B26}" type="datetimeFigureOut">
              <a:rPr lang="de-CH" smtClean="0"/>
              <a:t>12.03.2019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8138-DB1E-408B-9D74-84BB1F5B3DF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75465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5AE2-5064-4678-AAE1-DF7CA3778B26}" type="datetimeFigureOut">
              <a:rPr lang="de-CH" smtClean="0"/>
              <a:t>12.03.2019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8138-DB1E-408B-9D74-84BB1F5B3DF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7028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5AE2-5064-4678-AAE1-DF7CA3778B26}" type="datetimeFigureOut">
              <a:rPr lang="de-CH" smtClean="0"/>
              <a:t>12.03.2019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8138-DB1E-408B-9D74-84BB1F5B3DF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8411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C5AE2-5064-4678-AAE1-DF7CA3778B26}" type="datetimeFigureOut">
              <a:rPr lang="de-CH" smtClean="0"/>
              <a:t>12.03.2019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98138-DB1E-408B-9D74-84BB1F5B3DF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8210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92247">
            <a:off x="793653" y="475629"/>
            <a:ext cx="3408748" cy="25565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Ellipse 8"/>
          <p:cNvSpPr/>
          <p:nvPr/>
        </p:nvSpPr>
        <p:spPr>
          <a:xfrm>
            <a:off x="9400032" y="-2468880"/>
            <a:ext cx="128016" cy="100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Textfeld 9"/>
          <p:cNvSpPr txBox="1"/>
          <p:nvPr/>
        </p:nvSpPr>
        <p:spPr>
          <a:xfrm rot="20806204">
            <a:off x="6963842" y="1177536"/>
            <a:ext cx="3410712" cy="1569660"/>
          </a:xfrm>
          <a:prstGeom prst="rect">
            <a:avLst/>
          </a:prstGeom>
          <a:gradFill>
            <a:gsLst>
              <a:gs pos="53000">
                <a:schemeClr val="accent1">
                  <a:lumMod val="50000"/>
                </a:schemeClr>
              </a:gs>
              <a:gs pos="0">
                <a:srgbClr val="907BC3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de-CH" sz="4800" dirty="0" smtClean="0">
                <a:latin typeface="Algerian" panose="04020705040A02060702" pitchFamily="82" charset="0"/>
              </a:rPr>
              <a:t>Skilager 2019</a:t>
            </a:r>
            <a:endParaRPr lang="de-CH" sz="4800" dirty="0">
              <a:latin typeface="Algerian" panose="04020705040A02060702" pitchFamily="82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536" y="4227071"/>
            <a:ext cx="2849024" cy="2136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32751">
            <a:off x="2437078" y="4105656"/>
            <a:ext cx="3127832" cy="23458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5222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accent1">
                <a:lumMod val="50000"/>
              </a:schemeClr>
            </a:gs>
            <a:gs pos="0">
              <a:srgbClr val="907BC3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32" y="711445"/>
            <a:ext cx="2281428" cy="3041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4702610" y="2165769"/>
            <a:ext cx="5782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6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Baden</a:t>
            </a:r>
            <a:endParaRPr lang="de-CH" sz="6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Herz 5"/>
          <p:cNvSpPr/>
          <p:nvPr/>
        </p:nvSpPr>
        <p:spPr>
          <a:xfrm>
            <a:off x="8148828" y="1977045"/>
            <a:ext cx="1389887" cy="1271015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715" y="461425"/>
            <a:ext cx="2275951" cy="17069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672" y="3472988"/>
            <a:ext cx="3980688" cy="29855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0700" y="4261104"/>
            <a:ext cx="1961989" cy="1471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3518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" y="3794760"/>
            <a:ext cx="3395472" cy="2546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128" y="1177290"/>
            <a:ext cx="38862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feld 3"/>
          <p:cNvSpPr txBox="1"/>
          <p:nvPr/>
        </p:nvSpPr>
        <p:spPr>
          <a:xfrm>
            <a:off x="809898" y="772567"/>
            <a:ext cx="5638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1500" dirty="0" smtClean="0">
                <a:latin typeface="Blackadder ITC" panose="04020505051007020D02" pitchFamily="82" charset="0"/>
              </a:rPr>
              <a:t>Tanzen</a:t>
            </a:r>
            <a:endParaRPr lang="de-CH" sz="11500" dirty="0">
              <a:latin typeface="Blackadder ITC" panose="04020505051007020D02" pitchFamily="82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998464" y="4718304"/>
            <a:ext cx="5248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smtClean="0"/>
              <a:t>Es hat so spass gemacht</a:t>
            </a:r>
            <a:r>
              <a:rPr lang="de-CH" dirty="0" smtClean="0"/>
              <a:t>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28876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5">
                <a:lumMod val="75000"/>
              </a:schemeClr>
            </a:gs>
            <a:gs pos="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537210"/>
            <a:ext cx="3224784" cy="2418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304" y="537210"/>
            <a:ext cx="2542032" cy="19065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7968" y="4357116"/>
            <a:ext cx="2596896" cy="1947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084" y="3897376"/>
            <a:ext cx="2046732" cy="27289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feld 5"/>
          <p:cNvSpPr txBox="1"/>
          <p:nvPr/>
        </p:nvSpPr>
        <p:spPr>
          <a:xfrm>
            <a:off x="3675888" y="3550124"/>
            <a:ext cx="5212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 smtClean="0">
                <a:solidFill>
                  <a:srgbClr val="FFFF00"/>
                </a:solidFill>
              </a:rPr>
              <a:t>Das war eine schöne Hüte.</a:t>
            </a:r>
            <a:endParaRPr lang="de-CH" sz="3200" dirty="0">
              <a:solidFill>
                <a:srgbClr val="FFFF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440680" y="1900936"/>
            <a:ext cx="3447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smtClean="0">
                <a:solidFill>
                  <a:srgbClr val="FFFF00"/>
                </a:solidFill>
              </a:rPr>
              <a:t>Es war ein bisschen kalt.</a:t>
            </a:r>
            <a:endParaRPr lang="de-CH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64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247862" y="2641890"/>
            <a:ext cx="5334000" cy="923330"/>
          </a:xfrm>
          <a:prstGeom prst="rect">
            <a:avLst/>
          </a:prstGeom>
          <a:gradFill>
            <a:gsLst>
              <a:gs pos="100000">
                <a:srgbClr val="00B050"/>
              </a:gs>
              <a:gs pos="9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de-CH" sz="5400" dirty="0" smtClean="0"/>
              <a:t>Skifahren</a:t>
            </a:r>
            <a:endParaRPr lang="de-CH" sz="5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22" y="3928653"/>
            <a:ext cx="3383062" cy="25372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532" y="3928653"/>
            <a:ext cx="3277468" cy="24581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384" y="298781"/>
            <a:ext cx="3557016" cy="19796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4329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</Words>
  <Application>Microsoft Office PowerPoint</Application>
  <PresentationFormat>Breitbild</PresentationFormat>
  <Paragraphs>7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2" baseType="lpstr">
      <vt:lpstr>Algerian</vt:lpstr>
      <vt:lpstr>Arial</vt:lpstr>
      <vt:lpstr>Arial Rounded MT Bold</vt:lpstr>
      <vt:lpstr>Blackadder ITC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Schule Lyssach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Schüler</dc:creator>
  <cp:lastModifiedBy>Schüler</cp:lastModifiedBy>
  <cp:revision>6</cp:revision>
  <dcterms:created xsi:type="dcterms:W3CDTF">2019-03-05T09:51:31Z</dcterms:created>
  <dcterms:modified xsi:type="dcterms:W3CDTF">2019-03-12T09:43:48Z</dcterms:modified>
</cp:coreProperties>
</file>