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B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221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7029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691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850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7126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726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275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8123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241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2942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2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9AB74-3193-4058-9988-48F65684EB7A}" type="datetimeFigureOut">
              <a:rPr lang="de-CH" smtClean="0"/>
              <a:t>26.03.2019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30A11-372E-487A-A6AE-62B4EE7FA52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334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0">
              <a:srgbClr val="FFFF00"/>
            </a:gs>
            <a:gs pos="55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86114" y="1282020"/>
            <a:ext cx="9144000" cy="2387600"/>
          </a:xfrm>
        </p:spPr>
        <p:txBody>
          <a:bodyPr/>
          <a:lstStyle/>
          <a:p>
            <a:r>
              <a:rPr lang="de-CH" dirty="0" smtClean="0"/>
              <a:t>Skilager 2019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Bestes </a:t>
            </a:r>
            <a:r>
              <a:rPr lang="de-CH" dirty="0"/>
              <a:t>L</a:t>
            </a:r>
            <a:r>
              <a:rPr lang="de-CH" dirty="0" smtClean="0"/>
              <a:t>ager </a:t>
            </a:r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93" y="3933372"/>
            <a:ext cx="3680242" cy="276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065" y="285297"/>
            <a:ext cx="3093357" cy="232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281">
            <a:off x="9098638" y="583864"/>
            <a:ext cx="2581264" cy="193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423" flipH="1">
            <a:off x="461596" y="854216"/>
            <a:ext cx="2423840" cy="181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4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0"/>
              </a:schemeClr>
            </a:gs>
            <a:gs pos="39000">
              <a:srgbClr val="0070C0"/>
            </a:gs>
            <a:gs pos="60000">
              <a:srgbClr val="00B0F0"/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142" y="684440"/>
            <a:ext cx="2982686" cy="2109561"/>
          </a:xfrm>
        </p:spPr>
        <p:txBody>
          <a:bodyPr/>
          <a:lstStyle/>
          <a:p>
            <a:r>
              <a:rPr lang="de-CH" dirty="0" smtClean="0"/>
              <a:t>HALLENBAD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2375">
            <a:off x="9027279" y="444731"/>
            <a:ext cx="2917372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8181" y="3294380"/>
            <a:ext cx="2596609" cy="3320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5073">
            <a:off x="311584" y="478222"/>
            <a:ext cx="2824234" cy="174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66811" y="4492897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23" y="4492897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707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FF00"/>
            </a:gs>
            <a:gs pos="48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4126" y="365125"/>
            <a:ext cx="6305005" cy="1977481"/>
          </a:xfrm>
        </p:spPr>
        <p:txBody>
          <a:bodyPr/>
          <a:lstStyle/>
          <a:p>
            <a:r>
              <a:rPr lang="de-CH" dirty="0" err="1" smtClean="0"/>
              <a:t>Lengebrand</a:t>
            </a:r>
            <a:r>
              <a:rPr lang="de-CH" dirty="0" smtClean="0"/>
              <a:t> und tanzen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959">
            <a:off x="9405257" y="529045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461" y="2562550"/>
            <a:ext cx="3725334" cy="2420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50005">
            <a:off x="332150" y="709747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599" y="4743994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" y="4743994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029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9000">
              <a:srgbClr val="002060"/>
            </a:gs>
            <a:gs pos="67000">
              <a:srgbClr val="00B0F0"/>
            </a:gs>
            <a:gs pos="54000">
              <a:srgbClr val="00B050"/>
            </a:gs>
            <a:gs pos="40000">
              <a:srgbClr val="FFC000"/>
            </a:gs>
            <a:gs pos="10000">
              <a:srgbClr val="7030A0"/>
            </a:gs>
            <a:gs pos="27000">
              <a:srgbClr val="C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19485148">
            <a:off x="-152578" y="679870"/>
            <a:ext cx="11606365" cy="1325563"/>
          </a:xfrm>
        </p:spPr>
        <p:txBody>
          <a:bodyPr/>
          <a:lstStyle/>
          <a:p>
            <a:r>
              <a:rPr lang="de-CH" dirty="0" err="1" smtClean="0"/>
              <a:t>Isch</a:t>
            </a:r>
            <a:r>
              <a:rPr lang="de-CH" dirty="0" smtClean="0"/>
              <a:t> MEGA C00L </a:t>
            </a:r>
            <a:r>
              <a:rPr lang="de-CH" dirty="0" err="1" smtClean="0"/>
              <a:t>gsi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820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24000">
              <a:srgbClr val="FF0000"/>
            </a:gs>
            <a:gs pos="55000">
              <a:srgbClr val="FFFF00"/>
            </a:gs>
            <a:gs pos="83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Ski-</a:t>
            </a:r>
            <a:r>
              <a:rPr lang="de-CH" dirty="0" err="1" smtClean="0"/>
              <a:t>Hollen</a:t>
            </a:r>
            <a:r>
              <a:rPr lang="de-CH" dirty="0" smtClean="0"/>
              <a:t> ha </a:t>
            </a:r>
            <a:r>
              <a:rPr lang="de-CH" dirty="0" err="1" smtClean="0"/>
              <a:t>ha</a:t>
            </a:r>
            <a:r>
              <a:rPr lang="de-CH" dirty="0" smtClean="0"/>
              <a:t> </a:t>
            </a:r>
            <a:r>
              <a:rPr lang="de-CH" dirty="0" err="1" smtClean="0"/>
              <a:t>ha</a:t>
            </a:r>
            <a:r>
              <a:rPr lang="de-CH" dirty="0" smtClean="0"/>
              <a:t> ha…………ha</a:t>
            </a:r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73" y="1929095"/>
            <a:ext cx="9241654" cy="427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6297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19</Words>
  <Application>Microsoft Office PowerPoint</Application>
  <PresentationFormat>Breitbild</PresentationFormat>
  <Paragraphs>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Skilager 2019</vt:lpstr>
      <vt:lpstr>HALLENBAD</vt:lpstr>
      <vt:lpstr>Lengebrand und tanzen</vt:lpstr>
      <vt:lpstr>Isch MEGA C00L gsi</vt:lpstr>
      <vt:lpstr>Ski-Hollen ha ha ha ha…………ha</vt:lpstr>
    </vt:vector>
  </TitlesOfParts>
  <Company>Schule Lyssach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Skilager 2019</dc:title>
  <dc:creator>Schüler</dc:creator>
  <cp:lastModifiedBy>Schüler</cp:lastModifiedBy>
  <cp:revision>15</cp:revision>
  <dcterms:created xsi:type="dcterms:W3CDTF">2019-02-19T09:41:15Z</dcterms:created>
  <dcterms:modified xsi:type="dcterms:W3CDTF">2019-03-26T09:46:37Z</dcterms:modified>
</cp:coreProperties>
</file>