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53DD9B"/>
    <a:srgbClr val="0033CC"/>
    <a:srgbClr val="A6CFE4"/>
    <a:srgbClr val="FF33CC"/>
    <a:srgbClr val="A8BBDE"/>
    <a:srgbClr val="0066FF"/>
    <a:srgbClr val="ABBDF7"/>
    <a:srgbClr val="768FE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8" autoAdjust="0"/>
    <p:restoredTop sz="94660"/>
  </p:normalViewPr>
  <p:slideViewPr>
    <p:cSldViewPr snapToGrid="0">
      <p:cViewPr varScale="1">
        <p:scale>
          <a:sx n="88" d="100"/>
          <a:sy n="88" d="100"/>
        </p:scale>
        <p:origin x="80" y="3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85EB-408A-4DFD-97EF-8474B3DF14E4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DDC1-2A4A-472E-B9D2-A3C119AB109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8185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85EB-408A-4DFD-97EF-8474B3DF14E4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DDC1-2A4A-472E-B9D2-A3C119AB109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7094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85EB-408A-4DFD-97EF-8474B3DF14E4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DDC1-2A4A-472E-B9D2-A3C119AB109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50609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85EB-408A-4DFD-97EF-8474B3DF14E4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DDC1-2A4A-472E-B9D2-A3C119AB109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57912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85EB-408A-4DFD-97EF-8474B3DF14E4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DDC1-2A4A-472E-B9D2-A3C119AB109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9336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85EB-408A-4DFD-97EF-8474B3DF14E4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DDC1-2A4A-472E-B9D2-A3C119AB109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81016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85EB-408A-4DFD-97EF-8474B3DF14E4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DDC1-2A4A-472E-B9D2-A3C119AB109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2754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85EB-408A-4DFD-97EF-8474B3DF14E4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DDC1-2A4A-472E-B9D2-A3C119AB109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43750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85EB-408A-4DFD-97EF-8474B3DF14E4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DDC1-2A4A-472E-B9D2-A3C119AB109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71940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85EB-408A-4DFD-97EF-8474B3DF14E4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DDC1-2A4A-472E-B9D2-A3C119AB109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52981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85EB-408A-4DFD-97EF-8474B3DF14E4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7DDC1-2A4A-472E-B9D2-A3C119AB109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13507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E85EB-408A-4DFD-97EF-8474B3DF14E4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7DDC1-2A4A-472E-B9D2-A3C119AB109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275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006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F8C8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ln>
            <a:solidFill>
              <a:srgbClr val="F1CFEF"/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ct val="300000"/>
              </a:lnSpc>
            </a:pPr>
            <a:r>
              <a:rPr lang="de-CH" dirty="0" smtClean="0">
                <a:solidFill>
                  <a:srgbClr val="CC0066"/>
                </a:solidFill>
                <a:latin typeface="Arial Rounded MT Bold" panose="020F0704030504030204" pitchFamily="34" charset="0"/>
              </a:rPr>
              <a:t/>
            </a:r>
            <a:br>
              <a:rPr lang="de-CH" dirty="0" smtClean="0">
                <a:solidFill>
                  <a:srgbClr val="CC0066"/>
                </a:solidFill>
                <a:latin typeface="Arial Rounded MT Bold" panose="020F0704030504030204" pitchFamily="34" charset="0"/>
              </a:rPr>
            </a:br>
            <a:r>
              <a:rPr lang="de-CH" dirty="0" smtClean="0">
                <a:solidFill>
                  <a:srgbClr val="CC0066"/>
                </a:solidFill>
                <a:latin typeface="Arial Rounded MT Bold" panose="020F0704030504030204" pitchFamily="34" charset="0"/>
              </a:rPr>
              <a:t>Skilager </a:t>
            </a:r>
            <a:r>
              <a:rPr lang="de-CH" dirty="0" smtClean="0">
                <a:solidFill>
                  <a:srgbClr val="FF33CC"/>
                </a:solidFill>
                <a:latin typeface="Arial Rounded MT Bold" panose="020F0704030504030204" pitchFamily="34" charset="0"/>
              </a:rPr>
              <a:t>2019</a:t>
            </a:r>
            <a:endParaRPr lang="de-CH" dirty="0">
              <a:solidFill>
                <a:srgbClr val="FF33C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 smtClean="0">
                <a:solidFill>
                  <a:srgbClr val="FF33CC"/>
                </a:solidFill>
              </a:rPr>
              <a:t>Super </a:t>
            </a:r>
            <a:r>
              <a:rPr lang="de-CH" dirty="0" err="1" smtClean="0">
                <a:solidFill>
                  <a:srgbClr val="FF33CC"/>
                </a:solidFill>
              </a:rPr>
              <a:t>skilager</a:t>
            </a:r>
            <a:endParaRPr lang="de-CH" dirty="0">
              <a:solidFill>
                <a:srgbClr val="FF33CC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0940">
            <a:off x="950685" y="732760"/>
            <a:ext cx="2438400" cy="1828800"/>
          </a:xfrm>
          <a:prstGeom prst="roundRect">
            <a:avLst>
              <a:gd name="adj" fmla="val 24703"/>
            </a:avLst>
          </a:prstGeom>
          <a:ln w="190500" cap="rnd">
            <a:solidFill>
              <a:srgbClr val="7030A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4995">
            <a:off x="428127" y="4165391"/>
            <a:ext cx="2438400" cy="1828800"/>
          </a:xfrm>
          <a:prstGeom prst="ellipse">
            <a:avLst/>
          </a:prstGeom>
          <a:ln>
            <a:solidFill>
              <a:srgbClr val="FF33CC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  <a:softEdge rad="11250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8596">
            <a:off x="497197" y="4196972"/>
            <a:ext cx="2438400" cy="1828800"/>
          </a:xfrm>
          <a:prstGeom prst="ellipse">
            <a:avLst/>
          </a:prstGeom>
          <a:ln w="190500" cap="rnd">
            <a:solidFill>
              <a:srgbClr val="FF33CC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8867">
            <a:off x="8797558" y="1173193"/>
            <a:ext cx="2850924" cy="223979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F1CFEF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9766" y="4357139"/>
            <a:ext cx="2923813" cy="1985471"/>
          </a:xfrm>
          <a:prstGeom prst="rect">
            <a:avLst/>
          </a:prstGeom>
          <a:ln w="228600" cap="sq" cmpd="thickThin">
            <a:solidFill>
              <a:srgbClr val="CC66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Herz 8"/>
          <p:cNvSpPr/>
          <p:nvPr/>
        </p:nvSpPr>
        <p:spPr>
          <a:xfrm rot="1165067">
            <a:off x="5827078" y="1531257"/>
            <a:ext cx="914400" cy="914400"/>
          </a:xfrm>
          <a:prstGeom prst="heart">
            <a:avLst/>
          </a:prstGeom>
          <a:solidFill>
            <a:srgbClr val="711A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Herz 9"/>
          <p:cNvSpPr/>
          <p:nvPr/>
        </p:nvSpPr>
        <p:spPr>
          <a:xfrm rot="19913124">
            <a:off x="3228641" y="5257800"/>
            <a:ext cx="914400" cy="914400"/>
          </a:xfrm>
          <a:prstGeom prst="heart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Herz 10"/>
          <p:cNvSpPr/>
          <p:nvPr/>
        </p:nvSpPr>
        <p:spPr>
          <a:xfrm>
            <a:off x="10223020" y="5791200"/>
            <a:ext cx="74866" cy="4571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Herz 11"/>
          <p:cNvSpPr/>
          <p:nvPr/>
        </p:nvSpPr>
        <p:spPr>
          <a:xfrm rot="534723">
            <a:off x="10193991" y="5349874"/>
            <a:ext cx="914400" cy="914400"/>
          </a:xfrm>
          <a:prstGeom prst="heart">
            <a:avLst/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Smiley 12"/>
          <p:cNvSpPr/>
          <p:nvPr/>
        </p:nvSpPr>
        <p:spPr>
          <a:xfrm>
            <a:off x="1899195" y="3343050"/>
            <a:ext cx="45719" cy="4571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Smiley 13"/>
          <p:cNvSpPr/>
          <p:nvPr/>
        </p:nvSpPr>
        <p:spPr>
          <a:xfrm>
            <a:off x="1860733" y="3093870"/>
            <a:ext cx="914400" cy="914400"/>
          </a:xfrm>
          <a:prstGeom prst="smileyFace">
            <a:avLst/>
          </a:prstGeom>
          <a:solidFill>
            <a:srgbClr val="D65A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Smiley 14"/>
          <p:cNvSpPr/>
          <p:nvPr/>
        </p:nvSpPr>
        <p:spPr>
          <a:xfrm>
            <a:off x="10450286" y="5560387"/>
            <a:ext cx="45719" cy="9207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Smiley 15"/>
          <p:cNvSpPr/>
          <p:nvPr/>
        </p:nvSpPr>
        <p:spPr>
          <a:xfrm>
            <a:off x="9022713" y="4645987"/>
            <a:ext cx="914400" cy="914400"/>
          </a:xfrm>
          <a:prstGeom prst="smileyFac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9658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 smtClean="0">
                <a:solidFill>
                  <a:srgbClr val="0033CC"/>
                </a:solidFill>
              </a:rPr>
              <a:t>Hallenbad</a:t>
            </a:r>
            <a:endParaRPr lang="de-CH" dirty="0">
              <a:solidFill>
                <a:srgbClr val="0033CC"/>
              </a:solidFill>
            </a:endParaRPr>
          </a:p>
        </p:txBody>
      </p:sp>
      <p:sp>
        <p:nvSpPr>
          <p:cNvPr id="16" name="Untertitel 1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882" y="3548239"/>
            <a:ext cx="2643988" cy="291011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0274">
            <a:off x="693373" y="360880"/>
            <a:ext cx="3070431" cy="182607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B0F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" name="Träne 4"/>
          <p:cNvSpPr/>
          <p:nvPr/>
        </p:nvSpPr>
        <p:spPr>
          <a:xfrm rot="18717255">
            <a:off x="8904453" y="389717"/>
            <a:ext cx="567998" cy="625028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räne 5"/>
          <p:cNvSpPr/>
          <p:nvPr/>
        </p:nvSpPr>
        <p:spPr>
          <a:xfrm rot="19384206">
            <a:off x="9153804" y="2499138"/>
            <a:ext cx="914400" cy="914400"/>
          </a:xfrm>
          <a:prstGeom prst="teardrop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983" y="312133"/>
            <a:ext cx="2872228" cy="21541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räne 7"/>
          <p:cNvSpPr/>
          <p:nvPr/>
        </p:nvSpPr>
        <p:spPr>
          <a:xfrm>
            <a:off x="4432643" y="445435"/>
            <a:ext cx="914400" cy="91440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Träne 8"/>
          <p:cNvSpPr/>
          <p:nvPr/>
        </p:nvSpPr>
        <p:spPr>
          <a:xfrm rot="18995575">
            <a:off x="769044" y="5025740"/>
            <a:ext cx="1074485" cy="938750"/>
          </a:xfrm>
          <a:prstGeom prst="teardrop">
            <a:avLst>
              <a:gd name="adj" fmla="val 1045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Träne 9"/>
          <p:cNvSpPr/>
          <p:nvPr/>
        </p:nvSpPr>
        <p:spPr>
          <a:xfrm>
            <a:off x="403780" y="207963"/>
            <a:ext cx="914400" cy="91440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Träne 10"/>
          <p:cNvSpPr/>
          <p:nvPr/>
        </p:nvSpPr>
        <p:spPr>
          <a:xfrm>
            <a:off x="9896249" y="555659"/>
            <a:ext cx="914400" cy="91440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212" y="3548239"/>
            <a:ext cx="3788229" cy="2841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897" y="3648323"/>
            <a:ext cx="3051048" cy="228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4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76000">
              <a:srgbClr val="92D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 smtClean="0">
                <a:solidFill>
                  <a:srgbClr val="00B050"/>
                </a:solidFill>
              </a:rPr>
              <a:t>Tanzen</a:t>
            </a:r>
            <a:endParaRPr lang="de-CH" dirty="0">
              <a:solidFill>
                <a:srgbClr val="00B05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61139">
            <a:off x="7490824" y="2968510"/>
            <a:ext cx="3897086" cy="292281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49843">
            <a:off x="403344" y="614202"/>
            <a:ext cx="4005943" cy="3004457"/>
          </a:xfrm>
          <a:prstGeom prst="ellipse">
            <a:avLst/>
          </a:prstGeom>
          <a:solidFill>
            <a:srgbClr val="92D050"/>
          </a:solidFill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effectLst>
            <a:glow>
              <a:srgbClr val="92D050"/>
            </a:glow>
          </a:effectLst>
        </p:spPr>
        <p:txBody>
          <a:bodyPr/>
          <a:lstStyle/>
          <a:p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5216" y="3781169"/>
            <a:ext cx="3454829" cy="2591122"/>
          </a:xfrm>
          <a:prstGeom prst="rect">
            <a:avLst/>
          </a:prstGeom>
        </p:spPr>
      </p:pic>
      <p:sp>
        <p:nvSpPr>
          <p:cNvPr id="7" name="Stern mit 5 Zacken 6"/>
          <p:cNvSpPr/>
          <p:nvPr/>
        </p:nvSpPr>
        <p:spPr>
          <a:xfrm>
            <a:off x="7951652" y="1349829"/>
            <a:ext cx="45719" cy="8708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Stern mit 5 Zacken 7"/>
          <p:cNvSpPr/>
          <p:nvPr/>
        </p:nvSpPr>
        <p:spPr>
          <a:xfrm>
            <a:off x="7323315" y="5646056"/>
            <a:ext cx="914400" cy="9144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Stern mit 5 Zacken 8"/>
          <p:cNvSpPr/>
          <p:nvPr/>
        </p:nvSpPr>
        <p:spPr>
          <a:xfrm>
            <a:off x="1059543" y="5357845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Stern mit 5 Zacken 9"/>
          <p:cNvSpPr/>
          <p:nvPr/>
        </p:nvSpPr>
        <p:spPr>
          <a:xfrm>
            <a:off x="930346" y="6103256"/>
            <a:ext cx="45719" cy="68943"/>
          </a:xfrm>
          <a:prstGeom prst="star5">
            <a:avLst>
              <a:gd name="adj" fmla="val 5000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Stern mit 5 Zacken 10"/>
          <p:cNvSpPr/>
          <p:nvPr/>
        </p:nvSpPr>
        <p:spPr>
          <a:xfrm>
            <a:off x="473146" y="5457891"/>
            <a:ext cx="914400" cy="914400"/>
          </a:xfrm>
          <a:prstGeom prst="star5">
            <a:avLst/>
          </a:prstGeom>
          <a:solidFill>
            <a:srgbClr val="53DD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Stern mit 5 Zacken 11"/>
          <p:cNvSpPr/>
          <p:nvPr/>
        </p:nvSpPr>
        <p:spPr>
          <a:xfrm>
            <a:off x="10980057" y="2030344"/>
            <a:ext cx="914400" cy="914400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Stern mit 5 Zacken 12"/>
          <p:cNvSpPr/>
          <p:nvPr/>
        </p:nvSpPr>
        <p:spPr>
          <a:xfrm>
            <a:off x="4616316" y="665163"/>
            <a:ext cx="914400" cy="9144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09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D4E5F4"/>
            </a:gs>
            <a:gs pos="0">
              <a:schemeClr val="accent1">
                <a:lumMod val="5000"/>
                <a:lumOff val="95000"/>
              </a:schemeClr>
            </a:gs>
            <a:gs pos="76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 smtClean="0">
                <a:solidFill>
                  <a:srgbClr val="FFFF00"/>
                </a:solidFill>
              </a:rPr>
              <a:t>Skigruppen</a:t>
            </a:r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976" y="4092575"/>
            <a:ext cx="3230880" cy="2514600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 smtClean="0"/>
              <a:t>Super!!!!</a:t>
            </a:r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37651">
            <a:off x="636234" y="441912"/>
            <a:ext cx="2485644" cy="3318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28911">
            <a:off x="7981189" y="529220"/>
            <a:ext cx="3653508" cy="2740131"/>
          </a:xfrm>
          <a:prstGeom prst="rect">
            <a:avLst/>
          </a:prstGeom>
        </p:spPr>
      </p:pic>
      <p:sp>
        <p:nvSpPr>
          <p:cNvPr id="7" name="Herz 6"/>
          <p:cNvSpPr/>
          <p:nvPr/>
        </p:nvSpPr>
        <p:spPr>
          <a:xfrm>
            <a:off x="5798457" y="1378857"/>
            <a:ext cx="914400" cy="914400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Herz 7"/>
          <p:cNvSpPr/>
          <p:nvPr/>
        </p:nvSpPr>
        <p:spPr>
          <a:xfrm>
            <a:off x="9347200" y="5863771"/>
            <a:ext cx="914400" cy="914400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Herz 8"/>
          <p:cNvSpPr/>
          <p:nvPr/>
        </p:nvSpPr>
        <p:spPr>
          <a:xfrm>
            <a:off x="1284515" y="4705306"/>
            <a:ext cx="914400" cy="914400"/>
          </a:xfrm>
          <a:prstGeom prst="hear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1907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</Words>
  <Application>Microsoft Office PowerPoint</Application>
  <PresentationFormat>Breitbild</PresentationFormat>
  <Paragraphs>6</Paragraphs>
  <Slides>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9" baseType="lpstr">
      <vt:lpstr>Arial</vt:lpstr>
      <vt:lpstr>Arial Rounded MT Bold</vt:lpstr>
      <vt:lpstr>Calibri</vt:lpstr>
      <vt:lpstr>Calibri Light</vt:lpstr>
      <vt:lpstr>Office</vt:lpstr>
      <vt:lpstr> Skilager 2019</vt:lpstr>
      <vt:lpstr>Hallenbad</vt:lpstr>
      <vt:lpstr>Tanzen</vt:lpstr>
      <vt:lpstr>Skigruppen</vt:lpstr>
    </vt:vector>
  </TitlesOfParts>
  <Company>Schule Lyssach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Skilager Skilager Skilager 2</dc:title>
  <dc:creator>Schüler</dc:creator>
  <cp:lastModifiedBy>Schüler</cp:lastModifiedBy>
  <cp:revision>16</cp:revision>
  <dcterms:created xsi:type="dcterms:W3CDTF">2019-02-19T09:45:51Z</dcterms:created>
  <dcterms:modified xsi:type="dcterms:W3CDTF">2019-03-19T09:56:13Z</dcterms:modified>
</cp:coreProperties>
</file>