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>
        <p:scale>
          <a:sx n="42" d="100"/>
          <a:sy n="42" d="100"/>
        </p:scale>
        <p:origin x="114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509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127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322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923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664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08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886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646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074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793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96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62D1A-75FF-4741-8D52-F5B0617FE8F7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48BE-15B6-42C5-B425-F8692E2B0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89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6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54401" y="701149"/>
            <a:ext cx="4368800" cy="1134608"/>
          </a:xfrm>
        </p:spPr>
        <p:txBody>
          <a:bodyPr/>
          <a:lstStyle/>
          <a:p>
            <a:r>
              <a:rPr lang="de-CH" dirty="0">
                <a:solidFill>
                  <a:srgbClr val="00B0F0"/>
                </a:solidFill>
                <a:latin typeface="Algerian" panose="04020705040A02060702" pitchFamily="82" charset="0"/>
              </a:rPr>
              <a:t>Skilager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36559" y="3175948"/>
            <a:ext cx="9144000" cy="1655762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1" y="2830285"/>
            <a:ext cx="5938762" cy="3563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87" y="1060703"/>
            <a:ext cx="4718885" cy="353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5348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6">
                <a:lumMod val="20000"/>
                <a:lumOff val="80000"/>
              </a:schemeClr>
            </a:gs>
            <a:gs pos="7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Das Handy musste abgegeben werden</a:t>
            </a:r>
            <a:endParaRPr lang="de-CH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1793308"/>
            <a:ext cx="5043715" cy="3782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609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70C0"/>
                </a:solidFill>
                <a:latin typeface="Algerian" panose="04020705040A02060702" pitchFamily="82" charset="0"/>
              </a:rPr>
              <a:t>Im Kinderbecken war es sehr lustig</a:t>
            </a:r>
            <a:endParaRPr lang="de-CH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43" y="2494309"/>
            <a:ext cx="5004047" cy="375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559">
            <a:off x="7452993" y="2051458"/>
            <a:ext cx="3875657" cy="3081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22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9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8942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7030A0"/>
                </a:solidFill>
                <a:latin typeface="Algerian" panose="04020705040A02060702" pitchFamily="82" charset="0"/>
              </a:rPr>
              <a:t>Wir hatten immer sehr schöne </a:t>
            </a:r>
            <a:r>
              <a:rPr lang="de-CH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aussicht</a:t>
            </a:r>
            <a:r>
              <a:rPr lang="de-CH" dirty="0" smtClean="0">
                <a:solidFill>
                  <a:srgbClr val="7030A0"/>
                </a:solidFill>
                <a:latin typeface="Algerian" panose="04020705040A02060702" pitchFamily="82" charset="0"/>
              </a:rPr>
              <a:t>.</a:t>
            </a:r>
            <a:endParaRPr lang="de-CH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084">
            <a:off x="726081" y="2997201"/>
            <a:ext cx="3686140" cy="268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460">
            <a:off x="7259292" y="2565561"/>
            <a:ext cx="4264256" cy="319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4756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4</Paragraphs>
  <Slides>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</vt:lpstr>
      <vt:lpstr>Skilager</vt:lpstr>
      <vt:lpstr>Das Handy musste abgegeben werden</vt:lpstr>
      <vt:lpstr>Im Kinderbecken war es sehr lustig</vt:lpstr>
      <vt:lpstr>Wir hatten immer sehr schöne aussicht.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</dc:title>
  <dc:creator>Schüler</dc:creator>
  <cp:lastModifiedBy>Schüler</cp:lastModifiedBy>
  <cp:revision>8</cp:revision>
  <dcterms:created xsi:type="dcterms:W3CDTF">2019-03-19T09:24:55Z</dcterms:created>
  <dcterms:modified xsi:type="dcterms:W3CDTF">2019-03-26T09:48:44Z</dcterms:modified>
</cp:coreProperties>
</file>