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4B6E"/>
    <a:srgbClr val="F7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4B70721-97C0-4B5F-B86F-B45BE351E2C0}" type="datetimeFigureOut">
              <a:rPr lang="de-CH" smtClean="0"/>
              <a:t>05.03.2019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de-CH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1345CA20-3B54-452F-BB94-7518764A8E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153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0721-97C0-4B5F-B86F-B45BE351E2C0}" type="datetimeFigureOut">
              <a:rPr lang="de-CH" smtClean="0"/>
              <a:t>05.03.2019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CA20-3B54-452F-BB94-7518764A8E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122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0721-97C0-4B5F-B86F-B45BE351E2C0}" type="datetimeFigureOut">
              <a:rPr lang="de-CH" smtClean="0"/>
              <a:t>05.03.2019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CA20-3B54-452F-BB94-7518764A8E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2581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0721-97C0-4B5F-B86F-B45BE351E2C0}" type="datetimeFigureOut">
              <a:rPr lang="de-CH" smtClean="0"/>
              <a:t>05.03.2019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CA20-3B54-452F-BB94-7518764A8E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1021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0721-97C0-4B5F-B86F-B45BE351E2C0}" type="datetimeFigureOut">
              <a:rPr lang="de-CH" smtClean="0"/>
              <a:t>05.03.2019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CA20-3B54-452F-BB94-7518764A8E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53584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0721-97C0-4B5F-B86F-B45BE351E2C0}" type="datetimeFigureOut">
              <a:rPr lang="de-CH" smtClean="0"/>
              <a:t>05.03.2019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CA20-3B54-452F-BB94-7518764A8E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74407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0721-97C0-4B5F-B86F-B45BE351E2C0}" type="datetimeFigureOut">
              <a:rPr lang="de-CH" smtClean="0"/>
              <a:t>05.03.2019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CA20-3B54-452F-BB94-7518764A8E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8516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0721-97C0-4B5F-B86F-B45BE351E2C0}" type="datetimeFigureOut">
              <a:rPr lang="de-CH" smtClean="0"/>
              <a:t>05.03.2019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CA20-3B54-452F-BB94-7518764A8E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5450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0721-97C0-4B5F-B86F-B45BE351E2C0}" type="datetimeFigureOut">
              <a:rPr lang="de-CH" smtClean="0"/>
              <a:t>05.03.2019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CA20-3B54-452F-BB94-7518764A8E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234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0721-97C0-4B5F-B86F-B45BE351E2C0}" type="datetimeFigureOut">
              <a:rPr lang="de-CH" smtClean="0"/>
              <a:t>05.03.2019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CA20-3B54-452F-BB94-7518764A8E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457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0721-97C0-4B5F-B86F-B45BE351E2C0}" type="datetimeFigureOut">
              <a:rPr lang="de-CH" smtClean="0"/>
              <a:t>05.03.2019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CA20-3B54-452F-BB94-7518764A8E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395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0721-97C0-4B5F-B86F-B45BE351E2C0}" type="datetimeFigureOut">
              <a:rPr lang="de-CH" smtClean="0"/>
              <a:t>05.03.2019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CA20-3B54-452F-BB94-7518764A8E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56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0721-97C0-4B5F-B86F-B45BE351E2C0}" type="datetimeFigureOut">
              <a:rPr lang="de-CH" smtClean="0"/>
              <a:t>05.03.2019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CA20-3B54-452F-BB94-7518764A8E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173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0721-97C0-4B5F-B86F-B45BE351E2C0}" type="datetimeFigureOut">
              <a:rPr lang="de-CH" smtClean="0"/>
              <a:t>05.03.2019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CA20-3B54-452F-BB94-7518764A8E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615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0721-97C0-4B5F-B86F-B45BE351E2C0}" type="datetimeFigureOut">
              <a:rPr lang="de-CH" smtClean="0"/>
              <a:t>05.03.2019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CA20-3B54-452F-BB94-7518764A8E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508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0721-97C0-4B5F-B86F-B45BE351E2C0}" type="datetimeFigureOut">
              <a:rPr lang="de-CH" smtClean="0"/>
              <a:t>05.03.2019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CA20-3B54-452F-BB94-7518764A8E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171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0721-97C0-4B5F-B86F-B45BE351E2C0}" type="datetimeFigureOut">
              <a:rPr lang="de-CH" smtClean="0"/>
              <a:t>05.03.2019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CA20-3B54-452F-BB94-7518764A8E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260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4B70721-97C0-4B5F-B86F-B45BE351E2C0}" type="datetimeFigureOut">
              <a:rPr lang="de-CH" smtClean="0"/>
              <a:t>05.03.2019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de-CH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1345CA20-3B54-452F-BB94-7518764A8E9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593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FBFD"/>
            </a:gs>
            <a:gs pos="47000">
              <a:schemeClr val="accent1">
                <a:lumMod val="63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50093" y="978272"/>
            <a:ext cx="4950691" cy="1357890"/>
          </a:xfrm>
        </p:spPr>
        <p:txBody>
          <a:bodyPr>
            <a:normAutofit fontScale="90000"/>
          </a:bodyPr>
          <a:lstStyle/>
          <a:p>
            <a:r>
              <a:rPr lang="de-CH" sz="9600" dirty="0">
                <a:solidFill>
                  <a:srgbClr val="002060"/>
                </a:solidFill>
              </a:rPr>
              <a:t>S</a:t>
            </a:r>
            <a:r>
              <a:rPr lang="de-CH" sz="9600" dirty="0" smtClean="0">
                <a:solidFill>
                  <a:srgbClr val="002060"/>
                </a:solidFill>
              </a:rPr>
              <a:t>kilager</a:t>
            </a:r>
            <a:endParaRPr lang="de-CH" sz="9600" dirty="0">
              <a:solidFill>
                <a:srgbClr val="00206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154328" y="2380635"/>
            <a:ext cx="1782618" cy="711343"/>
          </a:xfrm>
        </p:spPr>
        <p:txBody>
          <a:bodyPr>
            <a:normAutofit fontScale="92500" lnSpcReduction="10000"/>
          </a:bodyPr>
          <a:lstStyle/>
          <a:p>
            <a:r>
              <a:rPr lang="de-CH" sz="4800" dirty="0" smtClean="0">
                <a:solidFill>
                  <a:srgbClr val="F7FBFD"/>
                </a:solidFill>
              </a:rPr>
              <a:t>5-9Kl.</a:t>
            </a:r>
            <a:endParaRPr lang="de-CH" sz="4800" dirty="0">
              <a:solidFill>
                <a:srgbClr val="F7FBFD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1" y="3555187"/>
            <a:ext cx="3525927" cy="258043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555" y="978272"/>
            <a:ext cx="2645662" cy="194584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43" y="3771899"/>
            <a:ext cx="5088331" cy="273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10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89733" y="990293"/>
            <a:ext cx="2893345" cy="706964"/>
          </a:xfrm>
        </p:spPr>
        <p:txBody>
          <a:bodyPr/>
          <a:lstStyle/>
          <a:p>
            <a:r>
              <a:rPr lang="de-CH" dirty="0" smtClean="0"/>
              <a:t>Landschaft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00" y="2802673"/>
            <a:ext cx="4555066" cy="341630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7" y="2386584"/>
            <a:ext cx="4077669" cy="305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W</a:t>
            </a:r>
            <a:r>
              <a:rPr lang="de-CH" dirty="0" err="1" smtClean="0"/>
              <a:t>IDance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2" y="3147868"/>
            <a:ext cx="3231010" cy="2423258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32" y="4359496"/>
            <a:ext cx="3100517" cy="233695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549" y="2474634"/>
            <a:ext cx="4256117" cy="309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7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8894" y="1031857"/>
            <a:ext cx="4763710" cy="706964"/>
          </a:xfrm>
        </p:spPr>
        <p:txBody>
          <a:bodyPr/>
          <a:lstStyle/>
          <a:p>
            <a:r>
              <a:rPr lang="de-CH" sz="6600" dirty="0" smtClean="0">
                <a:solidFill>
                  <a:schemeClr val="bg1"/>
                </a:solidFill>
              </a:rPr>
              <a:t>Hallenbad</a:t>
            </a:r>
            <a:endParaRPr lang="de-CH" sz="6600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rgbClr val="124B6E"/>
                </a:solidFill>
              </a:rPr>
              <a:t>Wir waren im Hallenbad. Man konnte auswählen ob man Skifahren ,schlitteln oder Baden will.</a:t>
            </a:r>
            <a:endParaRPr lang="de-CH" dirty="0">
              <a:solidFill>
                <a:srgbClr val="124B6E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429" y="3333404"/>
            <a:ext cx="2920538" cy="219040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225" y="4364182"/>
            <a:ext cx="3103419" cy="234072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349" y="3705745"/>
            <a:ext cx="2438400" cy="18288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38" y="50292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77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74452" y="965355"/>
            <a:ext cx="4040502" cy="706964"/>
          </a:xfrm>
        </p:spPr>
        <p:txBody>
          <a:bodyPr/>
          <a:lstStyle/>
          <a:p>
            <a:r>
              <a:rPr lang="de-CH" dirty="0" smtClean="0"/>
              <a:t>Noch mehr </a:t>
            </a:r>
            <a:r>
              <a:rPr lang="de-CH" dirty="0"/>
              <a:t>F</a:t>
            </a:r>
            <a:r>
              <a:rPr lang="de-CH" dirty="0" smtClean="0"/>
              <a:t>otos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3" y="2629649"/>
            <a:ext cx="3366116" cy="2263718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17" y="4102330"/>
            <a:ext cx="3086793" cy="231509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475" y="3520439"/>
            <a:ext cx="2995353" cy="224651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047" y="2273531"/>
            <a:ext cx="2743200" cy="20574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1" y="2013141"/>
            <a:ext cx="2785586" cy="208918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17" y="4852554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5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37296" y="988298"/>
            <a:ext cx="4624055" cy="706964"/>
          </a:xfrm>
        </p:spPr>
        <p:txBody>
          <a:bodyPr/>
          <a:lstStyle/>
          <a:p>
            <a:r>
              <a:rPr lang="de-CH" dirty="0" smtClean="0"/>
              <a:t>Es hat mir gefallen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42" y="2816352"/>
            <a:ext cx="5614922" cy="3825240"/>
          </a:xfrm>
        </p:spPr>
      </p:pic>
    </p:spTree>
    <p:extLst>
      <p:ext uri="{BB962C8B-B14F-4D97-AF65-F5344CB8AC3E}">
        <p14:creationId xmlns:p14="http://schemas.microsoft.com/office/powerpoint/2010/main" val="2799795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15276" y="2618840"/>
            <a:ext cx="3343893" cy="1478226"/>
          </a:xfrm>
        </p:spPr>
        <p:txBody>
          <a:bodyPr/>
          <a:lstStyle/>
          <a:p>
            <a:r>
              <a:rPr lang="de-CH" sz="9600" dirty="0" smtClean="0">
                <a:latin typeface="Brush Script MT" panose="03060802040406070304" pitchFamily="66" charset="0"/>
              </a:rPr>
              <a:t>ENDE</a:t>
            </a:r>
            <a:endParaRPr lang="de-CH" sz="9600" dirty="0">
              <a:latin typeface="Brush Script MT" panose="03060802040406070304" pitchFamily="66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176980" y="8096877"/>
            <a:ext cx="8108477" cy="1864822"/>
          </a:xfrm>
        </p:spPr>
        <p:txBody>
          <a:bodyPr>
            <a:normAutofit/>
          </a:bodyPr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2821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Sitzungssaal">
  <a:themeElements>
    <a:clrScheme name="Ion-Sitzungssaal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-Sitzungssaal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Sitzungssaal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31</Words>
  <Application>Microsoft Office PowerPoint</Application>
  <PresentationFormat>Breitbild</PresentationFormat>
  <Paragraphs>9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Brush Script MT</vt:lpstr>
      <vt:lpstr>Century Gothic</vt:lpstr>
      <vt:lpstr>Wingdings 3</vt:lpstr>
      <vt:lpstr>Ion-Sitzungssaal</vt:lpstr>
      <vt:lpstr>Skilager</vt:lpstr>
      <vt:lpstr>Landschaft</vt:lpstr>
      <vt:lpstr>WIDance</vt:lpstr>
      <vt:lpstr>Hallenbad</vt:lpstr>
      <vt:lpstr>Noch mehr Fotos</vt:lpstr>
      <vt:lpstr>Es hat mir gefallen</vt:lpstr>
      <vt:lpstr>ENDE</vt:lpstr>
    </vt:vector>
  </TitlesOfParts>
  <Company>Schule Lyssach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Skilager</dc:title>
  <dc:creator>Schüler</dc:creator>
  <cp:lastModifiedBy>Schüler</cp:lastModifiedBy>
  <cp:revision>13</cp:revision>
  <dcterms:created xsi:type="dcterms:W3CDTF">2019-02-12T12:58:55Z</dcterms:created>
  <dcterms:modified xsi:type="dcterms:W3CDTF">2019-03-05T13:16:55Z</dcterms:modified>
</cp:coreProperties>
</file>