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88" y="3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666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7124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91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8234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875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785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027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7822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3698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073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74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8E723-7EEB-49C2-B837-5629DF006E30}" type="datetimeFigureOut">
              <a:rPr lang="de-CH" smtClean="0"/>
              <a:t>19.03.2019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8A3E9-6F1B-4C3A-B5F2-F86E0BC500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503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17371" y="524328"/>
            <a:ext cx="9361714" cy="3222171"/>
          </a:xfrm>
        </p:spPr>
        <p:txBody>
          <a:bodyPr/>
          <a:lstStyle/>
          <a:p>
            <a:r>
              <a:rPr lang="de-CH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S </a:t>
            </a:r>
            <a:r>
              <a:rPr lang="de-CH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g</a:t>
            </a:r>
            <a:r>
              <a:rPr lang="de-CH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e</a:t>
            </a:r>
            <a:r>
              <a:rPr lang="de-CH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i</a:t>
            </a:r>
            <a:r>
              <a:rPr lang="de-CH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l</a:t>
            </a:r>
            <a:r>
              <a:rPr lang="de-CH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s</a:t>
            </a:r>
            <a:r>
              <a:rPr lang="de-CH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t</a:t>
            </a:r>
            <a:r>
              <a:rPr lang="de-CH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e</a:t>
            </a:r>
            <a:r>
              <a:rPr lang="de-CH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 S</a:t>
            </a:r>
            <a:r>
              <a:rPr lang="de-CH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k</a:t>
            </a:r>
            <a:r>
              <a:rPr lang="de-CH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i</a:t>
            </a:r>
            <a:r>
              <a:rPr lang="de-CH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l</a:t>
            </a:r>
            <a:r>
              <a:rPr lang="de-CH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a</a:t>
            </a:r>
            <a:r>
              <a:rPr lang="de-CH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g</a:t>
            </a:r>
            <a:r>
              <a:rPr lang="de-CH" dirty="0" smtClean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e</a:t>
            </a:r>
            <a:r>
              <a:rPr lang="de-CH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r</a:t>
            </a:r>
            <a:endParaRPr lang="de-CH" dirty="0">
              <a:solidFill>
                <a:schemeClr val="accent1">
                  <a:lumMod val="60000"/>
                  <a:lumOff val="4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58" y="374904"/>
            <a:ext cx="2802127" cy="2101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187">
            <a:off x="8676477" y="319702"/>
            <a:ext cx="2802973" cy="2102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9" y="4132260"/>
            <a:ext cx="3399633" cy="25497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58" y="4204180"/>
            <a:ext cx="3303740" cy="247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4971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chemeClr val="accent1">
                    <a:lumMod val="75000"/>
                  </a:schemeClr>
                </a:solidFill>
              </a:rPr>
              <a:t>S erste mau </a:t>
            </a:r>
            <a:r>
              <a:rPr lang="de-CH" dirty="0" err="1" smtClean="0">
                <a:solidFill>
                  <a:schemeClr val="accent1">
                    <a:lumMod val="75000"/>
                  </a:schemeClr>
                </a:solidFill>
              </a:rPr>
              <a:t>ga</a:t>
            </a:r>
            <a:r>
              <a:rPr lang="de-CH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CH" dirty="0" err="1" smtClean="0">
                <a:solidFill>
                  <a:schemeClr val="accent1">
                    <a:lumMod val="75000"/>
                  </a:schemeClr>
                </a:solidFill>
              </a:rPr>
              <a:t>Skifahre</a:t>
            </a:r>
            <a:endParaRPr lang="de-CH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5158" y="875336"/>
            <a:ext cx="4081689" cy="3061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43" y="1877132"/>
            <a:ext cx="5131671" cy="384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7897" y="1968929"/>
            <a:ext cx="10515600" cy="1325563"/>
          </a:xfrm>
        </p:spPr>
        <p:txBody>
          <a:bodyPr/>
          <a:lstStyle/>
          <a:p>
            <a:pPr algn="ctr"/>
            <a:r>
              <a:rPr lang="de-CH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Badä</a:t>
            </a:r>
            <a:endParaRPr lang="de-CH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737" y="275544"/>
            <a:ext cx="3612092" cy="270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räne 4"/>
          <p:cNvSpPr/>
          <p:nvPr/>
        </p:nvSpPr>
        <p:spPr>
          <a:xfrm>
            <a:off x="4337805" y="2542268"/>
            <a:ext cx="921658" cy="986971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räne 5"/>
          <p:cNvSpPr/>
          <p:nvPr/>
        </p:nvSpPr>
        <p:spPr>
          <a:xfrm rot="8813824">
            <a:off x="6813495" y="1521021"/>
            <a:ext cx="892628" cy="6604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6085">
            <a:off x="8783749" y="392735"/>
            <a:ext cx="2291442" cy="3055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29" y="3485355"/>
            <a:ext cx="4006724" cy="300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5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7672" y="2285365"/>
            <a:ext cx="10515600" cy="1325563"/>
          </a:xfrm>
        </p:spPr>
        <p:txBody>
          <a:bodyPr>
            <a:normAutofit/>
          </a:bodyPr>
          <a:lstStyle/>
          <a:p>
            <a:r>
              <a:rPr lang="de-CH" sz="6000" dirty="0" smtClean="0">
                <a:solidFill>
                  <a:srgbClr val="7030A0"/>
                </a:solidFill>
                <a:latin typeface="Blackadder ITC" panose="04020505051007020D02" pitchFamily="82" charset="0"/>
              </a:rPr>
              <a:t>Dance</a:t>
            </a:r>
            <a:endParaRPr lang="de-CH" sz="6000" dirty="0">
              <a:solidFill>
                <a:srgbClr val="7030A0"/>
              </a:solidFill>
              <a:latin typeface="Blackadder ITC" panose="04020505051007020D02" pitchFamily="82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138871">
            <a:off x="485240" y="833811"/>
            <a:ext cx="4405549" cy="3304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312" y="3610928"/>
            <a:ext cx="3853731" cy="2890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686" y="480060"/>
            <a:ext cx="3407664" cy="2555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235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34428" y="1825625"/>
            <a:ext cx="10515600" cy="1325563"/>
          </a:xfrm>
        </p:spPr>
        <p:txBody>
          <a:bodyPr/>
          <a:lstStyle/>
          <a:p>
            <a:r>
              <a:rPr lang="de-CH" dirty="0" smtClean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Am </a:t>
            </a:r>
            <a:r>
              <a:rPr lang="de-CH" dirty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A</a:t>
            </a:r>
            <a:r>
              <a:rPr lang="de-CH" dirty="0" smtClean="0">
                <a:solidFill>
                  <a:schemeClr val="accent2">
                    <a:lumMod val="75000"/>
                  </a:schemeClr>
                </a:solidFill>
                <a:latin typeface="Bernard MT Condensed" panose="02050806060905020404" pitchFamily="18" charset="0"/>
              </a:rPr>
              <a:t>be….</a:t>
            </a:r>
            <a:endParaRPr lang="de-CH" dirty="0">
              <a:solidFill>
                <a:schemeClr val="accent2">
                  <a:lumMod val="75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786142">
            <a:off x="379336" y="521381"/>
            <a:ext cx="3477985" cy="260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9790">
            <a:off x="7344229" y="3372758"/>
            <a:ext cx="3906465" cy="2929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85" y="3576563"/>
            <a:ext cx="2080986" cy="277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92261">
            <a:off x="8928102" y="533173"/>
            <a:ext cx="1938678" cy="258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37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Mega</a:t>
            </a:r>
            <a:r>
              <a:rPr lang="de-CH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de-CH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schöni</a:t>
            </a:r>
            <a:r>
              <a:rPr lang="de-CH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de-CH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ussicht</a:t>
            </a:r>
            <a:endParaRPr lang="de-CH" dirty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338484">
            <a:off x="7367481" y="1026372"/>
            <a:ext cx="3725051" cy="279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02203" y="1690688"/>
            <a:ext cx="2705216" cy="202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4647095" y="3719600"/>
            <a:ext cx="3035300" cy="227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9088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Breitbild</PresentationFormat>
  <Paragraphs>6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4" baseType="lpstr">
      <vt:lpstr>Agency FB</vt:lpstr>
      <vt:lpstr>Algerian</vt:lpstr>
      <vt:lpstr>Arial</vt:lpstr>
      <vt:lpstr>Bernard MT Condensed</vt:lpstr>
      <vt:lpstr>Blackadder ITC</vt:lpstr>
      <vt:lpstr>Calibri</vt:lpstr>
      <vt:lpstr>Calibri Light</vt:lpstr>
      <vt:lpstr>Office</vt:lpstr>
      <vt:lpstr>S geilste Skilager</vt:lpstr>
      <vt:lpstr>S erste mau ga Skifahre</vt:lpstr>
      <vt:lpstr>Badä</vt:lpstr>
      <vt:lpstr>Dance</vt:lpstr>
      <vt:lpstr>Am Abe….</vt:lpstr>
      <vt:lpstr>Mega schöni ussicht</vt:lpstr>
    </vt:vector>
  </TitlesOfParts>
  <Company>Schule Lyssach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 geilste Skilager</dc:title>
  <dc:creator>Schüler</dc:creator>
  <cp:lastModifiedBy>Schüler</cp:lastModifiedBy>
  <cp:revision>10</cp:revision>
  <dcterms:created xsi:type="dcterms:W3CDTF">2019-02-19T09:56:01Z</dcterms:created>
  <dcterms:modified xsi:type="dcterms:W3CDTF">2019-03-19T09:39:13Z</dcterms:modified>
</cp:coreProperties>
</file>