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63" r:id="rId3"/>
    <p:sldId id="258" r:id="rId4"/>
    <p:sldId id="259" r:id="rId5"/>
    <p:sldId id="260" r:id="rId6"/>
    <p:sldId id="257" r:id="rId7"/>
    <p:sldId id="261" r:id="rId8"/>
    <p:sldId id="262" r:id="rId9"/>
    <p:sldId id="264" r:id="rId1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2" d="100"/>
          <a:sy n="92" d="100"/>
        </p:scale>
        <p:origin x="-116" y="1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447DF0-023F-477C-B526-0DC3A2BE7202}" type="datetimeFigureOut">
              <a:rPr lang="de-CH" smtClean="0"/>
              <a:t>21.03.2019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5AE1D2-5EB0-42DE-834A-B0FBDFFEEB2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07439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5AE1D2-5EB0-42DE-834A-B0FBDFFEEB25}" type="slidenum">
              <a:rPr lang="de-CH" smtClean="0"/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33092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E77AB-13DB-4867-B28B-14B2198304D6}" type="datetimeFigureOut">
              <a:rPr lang="de-CH" smtClean="0"/>
              <a:t>21.03.2019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A2488-59FE-4FA1-984E-AFCE5CAB637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82378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E77AB-13DB-4867-B28B-14B2198304D6}" type="datetimeFigureOut">
              <a:rPr lang="de-CH" smtClean="0"/>
              <a:t>21.03.2019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A2488-59FE-4FA1-984E-AFCE5CAB637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6161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E77AB-13DB-4867-B28B-14B2198304D6}" type="datetimeFigureOut">
              <a:rPr lang="de-CH" smtClean="0"/>
              <a:t>21.03.2019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A2488-59FE-4FA1-984E-AFCE5CAB637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39814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E77AB-13DB-4867-B28B-14B2198304D6}" type="datetimeFigureOut">
              <a:rPr lang="de-CH" smtClean="0"/>
              <a:t>21.03.2019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A2488-59FE-4FA1-984E-AFCE5CAB637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27396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E77AB-13DB-4867-B28B-14B2198304D6}" type="datetimeFigureOut">
              <a:rPr lang="de-CH" smtClean="0"/>
              <a:t>21.03.2019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A2488-59FE-4FA1-984E-AFCE5CAB637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8686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E77AB-13DB-4867-B28B-14B2198304D6}" type="datetimeFigureOut">
              <a:rPr lang="de-CH" smtClean="0"/>
              <a:t>21.03.2019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A2488-59FE-4FA1-984E-AFCE5CAB637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34571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E77AB-13DB-4867-B28B-14B2198304D6}" type="datetimeFigureOut">
              <a:rPr lang="de-CH" smtClean="0"/>
              <a:t>21.03.2019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A2488-59FE-4FA1-984E-AFCE5CAB637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43700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E77AB-13DB-4867-B28B-14B2198304D6}" type="datetimeFigureOut">
              <a:rPr lang="de-CH" smtClean="0"/>
              <a:t>21.03.2019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A2488-59FE-4FA1-984E-AFCE5CAB637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68267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E77AB-13DB-4867-B28B-14B2198304D6}" type="datetimeFigureOut">
              <a:rPr lang="de-CH" smtClean="0"/>
              <a:t>21.03.2019</a:t>
            </a:fld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A2488-59FE-4FA1-984E-AFCE5CAB637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08572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E77AB-13DB-4867-B28B-14B2198304D6}" type="datetimeFigureOut">
              <a:rPr lang="de-CH" smtClean="0"/>
              <a:t>21.03.2019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A2488-59FE-4FA1-984E-AFCE5CAB637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96218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E77AB-13DB-4867-B28B-14B2198304D6}" type="datetimeFigureOut">
              <a:rPr lang="de-CH" smtClean="0"/>
              <a:t>21.03.2019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A2488-59FE-4FA1-984E-AFCE5CAB637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39151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E77AB-13DB-4867-B28B-14B2198304D6}" type="datetimeFigureOut">
              <a:rPr lang="de-CH" smtClean="0"/>
              <a:t>21.03.2019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4A2488-59FE-4FA1-984E-AFCE5CAB637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96880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31327" y="-4605337"/>
            <a:ext cx="21640800" cy="162306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CH" sz="4400" dirty="0" err="1" smtClean="0">
                <a:solidFill>
                  <a:schemeClr val="bg1"/>
                </a:solidFill>
                <a:latin typeface="Goudy Stout" panose="0202090407030B020401" pitchFamily="18" charset="0"/>
              </a:rPr>
              <a:t>skilager</a:t>
            </a:r>
            <a:endParaRPr lang="de-CH" sz="4400" dirty="0">
              <a:solidFill>
                <a:schemeClr val="bg1"/>
              </a:solidFill>
              <a:latin typeface="Goudy Stout" panose="0202090407030B020401" pitchFamily="18" charset="0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CH" dirty="0" smtClean="0">
                <a:solidFill>
                  <a:schemeClr val="bg1"/>
                </a:solidFill>
              </a:rPr>
              <a:t>         2019    5.-9. Klasse    </a:t>
            </a:r>
          </a:p>
        </p:txBody>
      </p:sp>
    </p:spTree>
    <p:extLst>
      <p:ext uri="{BB962C8B-B14F-4D97-AF65-F5344CB8AC3E}">
        <p14:creationId xmlns:p14="http://schemas.microsoft.com/office/powerpoint/2010/main" val="158260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49230">
            <a:off x="5909626" y="2333497"/>
            <a:ext cx="5025317" cy="3768987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 rot="20692902">
            <a:off x="415217" y="1121796"/>
            <a:ext cx="87248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GERADE ERST ANGEKOMMEN</a:t>
            </a:r>
            <a:endParaRPr lang="de-DE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91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 rot="20183110">
            <a:off x="665017" y="3676713"/>
            <a:ext cx="6650181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/>
          <a:p>
            <a:r>
              <a:rPr lang="de-CH" sz="6000" dirty="0" smtClean="0"/>
              <a:t>Die ganze Gruppe</a:t>
            </a:r>
            <a:endParaRPr lang="de-CH" sz="60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17793">
            <a:off x="5853547" y="1961129"/>
            <a:ext cx="5798125" cy="3579284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798" y="551526"/>
            <a:ext cx="2287992" cy="305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34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244827">
            <a:off x="1226127" y="1061604"/>
            <a:ext cx="4426527" cy="3319895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06483">
            <a:off x="7529944" y="3054927"/>
            <a:ext cx="3680691" cy="2760518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 rot="1259220">
            <a:off x="6414654" y="1517073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Wir warten auf denn Zug, um ins Hallenbad zu fahren.</a:t>
            </a:r>
            <a:endParaRPr lang="de-CH" dirty="0"/>
          </a:p>
        </p:txBody>
      </p:sp>
      <p:sp>
        <p:nvSpPr>
          <p:cNvPr id="6" name="Rechteck 5"/>
          <p:cNvSpPr/>
          <p:nvPr/>
        </p:nvSpPr>
        <p:spPr>
          <a:xfrm>
            <a:off x="3578404" y="4948536"/>
            <a:ext cx="30408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BAHNHOF</a:t>
            </a:r>
            <a:endParaRPr lang="de-DE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966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212663">
            <a:off x="927685" y="1291757"/>
            <a:ext cx="3996642" cy="2997481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31214">
            <a:off x="6296857" y="3009244"/>
            <a:ext cx="3761509" cy="2821132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8342697" y="561110"/>
            <a:ext cx="332283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5400" b="0" cap="none" spc="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UND WARTEN</a:t>
            </a:r>
            <a:endParaRPr lang="de-DE" sz="5400" b="0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7934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229520">
            <a:off x="6594763" y="1149927"/>
            <a:ext cx="4428838" cy="3321628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509" y="3151909"/>
            <a:ext cx="3606800" cy="27051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981200" y="5924096"/>
            <a:ext cx="4066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Es gab eine Wasserrutsche</a:t>
            </a:r>
            <a:endParaRPr lang="de-CH" dirty="0"/>
          </a:p>
        </p:txBody>
      </p:sp>
      <p:sp>
        <p:nvSpPr>
          <p:cNvPr id="6" name="Textfeld 5"/>
          <p:cNvSpPr txBox="1"/>
          <p:nvPr/>
        </p:nvSpPr>
        <p:spPr>
          <a:xfrm rot="1351228">
            <a:off x="5784273" y="4807987"/>
            <a:ext cx="33112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Das Schwimmbecken: es wurde für uns ein Bereich zum plantschen abgetrennt und da waren wahrscheinlich alle froh ;-)</a:t>
            </a:r>
            <a:endParaRPr lang="de-CH" dirty="0"/>
          </a:p>
        </p:txBody>
      </p:sp>
      <p:sp>
        <p:nvSpPr>
          <p:cNvPr id="7" name="Rechteck 6"/>
          <p:cNvSpPr/>
          <p:nvPr/>
        </p:nvSpPr>
        <p:spPr>
          <a:xfrm rot="20709737">
            <a:off x="477055" y="564319"/>
            <a:ext cx="376630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HALLENBAD</a:t>
            </a:r>
            <a:endParaRPr lang="de-DE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523711" y="1716789"/>
            <a:ext cx="3094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Wir sind angekommen</a:t>
            </a:r>
            <a:r>
              <a:rPr lang="de-CH" dirty="0" smtClean="0">
                <a:sym typeface="Wingdings" panose="05000000000000000000" pitchFamily="2" charset="2"/>
              </a:rPr>
              <a:t>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9668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 rot="20289753">
            <a:off x="195896" y="685154"/>
            <a:ext cx="299483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WII</a:t>
            </a:r>
            <a:endParaRPr lang="de-DE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91907">
            <a:off x="6184027" y="882602"/>
            <a:ext cx="4929956" cy="3697467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12375">
            <a:off x="616528" y="2542307"/>
            <a:ext cx="3616036" cy="2712027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 rot="864596">
            <a:off x="6550740" y="4582080"/>
            <a:ext cx="2085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Herr </a:t>
            </a:r>
            <a:r>
              <a:rPr lang="de-CH" dirty="0" err="1" smtClean="0"/>
              <a:t>Bürki</a:t>
            </a:r>
            <a:r>
              <a:rPr lang="de-CH" dirty="0"/>
              <a:t> </a:t>
            </a:r>
            <a:r>
              <a:rPr lang="de-CH" dirty="0" smtClean="0"/>
              <a:t>…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3676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31648">
            <a:off x="1127301" y="877040"/>
            <a:ext cx="3232454" cy="242434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406236" y="1904544"/>
            <a:ext cx="4253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 </a:t>
            </a:r>
            <a:endParaRPr lang="de-CH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25523">
            <a:off x="8210670" y="3476400"/>
            <a:ext cx="1999768" cy="2666357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 rot="20069906">
            <a:off x="1979228" y="2842646"/>
            <a:ext cx="91215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convex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de-DE" sz="5400" b="1" cap="none" spc="0" dirty="0" smtClean="0">
                <a:ln/>
                <a:solidFill>
                  <a:schemeClr val="accent3"/>
                </a:solidFill>
                <a:effectLst/>
              </a:rPr>
              <a:t>ANFÄNGER &amp; NICHTANFÄNGER</a:t>
            </a:r>
            <a:endParaRPr lang="de-DE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2291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de-CH" sz="5400" dirty="0">
              <a:solidFill>
                <a:srgbClr val="C00000"/>
              </a:solidFill>
              <a:latin typeface="Algerian" panose="04020705040A02060702" pitchFamily="82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55417"/>
            <a:ext cx="10155382" cy="685800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669473" y="4198360"/>
            <a:ext cx="80841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400" dirty="0" smtClean="0">
                <a:solidFill>
                  <a:srgbClr val="0070C0"/>
                </a:solidFill>
                <a:latin typeface="Goudy Stout" panose="0202090407030B020401" pitchFamily="18" charset="0"/>
              </a:rPr>
              <a:t>Das </a:t>
            </a:r>
            <a:r>
              <a:rPr lang="de-CH" sz="4400" dirty="0" err="1" smtClean="0">
                <a:solidFill>
                  <a:srgbClr val="0070C0"/>
                </a:solidFill>
                <a:latin typeface="Goudy Stout" panose="0202090407030B020401" pitchFamily="18" charset="0"/>
              </a:rPr>
              <a:t>skilager</a:t>
            </a:r>
            <a:r>
              <a:rPr lang="de-CH" sz="4400" dirty="0" smtClean="0">
                <a:solidFill>
                  <a:srgbClr val="0070C0"/>
                </a:solidFill>
                <a:latin typeface="Goudy Stout" panose="0202090407030B020401" pitchFamily="18" charset="0"/>
              </a:rPr>
              <a:t> war super</a:t>
            </a:r>
            <a:endParaRPr lang="de-CH" sz="4400" dirty="0">
              <a:solidFill>
                <a:srgbClr val="0070C0"/>
              </a:solidFill>
              <a:latin typeface="Goudy Stout" panose="0202090407030B0204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42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</Words>
  <Application>Microsoft Office PowerPoint</Application>
  <PresentationFormat>Breitbild</PresentationFormat>
  <Paragraphs>17</Paragraphs>
  <Slides>9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6" baseType="lpstr">
      <vt:lpstr>Algerian</vt:lpstr>
      <vt:lpstr>Arial</vt:lpstr>
      <vt:lpstr>Calibri</vt:lpstr>
      <vt:lpstr>Calibri Light</vt:lpstr>
      <vt:lpstr>Goudy Stout</vt:lpstr>
      <vt:lpstr>Wingdings</vt:lpstr>
      <vt:lpstr>Office</vt:lpstr>
      <vt:lpstr>skilager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Schule Lyssach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skilager</dc:title>
  <dc:creator>Schüler</dc:creator>
  <cp:lastModifiedBy>Schüler</cp:lastModifiedBy>
  <cp:revision>9</cp:revision>
  <dcterms:created xsi:type="dcterms:W3CDTF">2019-03-07T12:41:16Z</dcterms:created>
  <dcterms:modified xsi:type="dcterms:W3CDTF">2019-03-21T13:14:24Z</dcterms:modified>
</cp:coreProperties>
</file>