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80" d="100"/>
          <a:sy n="80" d="100"/>
        </p:scale>
        <p:origin x="32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5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046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874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706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85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041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360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58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402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740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10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D651-C673-4E63-B522-714FCD4B40A5}" type="datetimeFigureOut">
              <a:rPr lang="de-CH" smtClean="0"/>
              <a:t>12.03.2019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B017F-A7DC-4E04-8361-277FDC99C4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489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3000">
              <a:schemeClr val="accent1">
                <a:lumMod val="45000"/>
                <a:lumOff val="55000"/>
              </a:schemeClr>
            </a:gs>
            <a:gs pos="69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2080">
            <a:off x="48490" y="242455"/>
            <a:ext cx="5622637" cy="33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hteck 8"/>
          <p:cNvSpPr/>
          <p:nvPr/>
        </p:nvSpPr>
        <p:spPr>
          <a:xfrm>
            <a:off x="4765964" y="2261672"/>
            <a:ext cx="48675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CH" sz="6000" dirty="0" smtClean="0"/>
              <a:t>                                   </a:t>
            </a:r>
            <a:endParaRPr lang="de-CH" sz="6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703">
            <a:off x="7445063" y="287898"/>
            <a:ext cx="4376928" cy="3282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feld 10"/>
          <p:cNvSpPr txBox="1"/>
          <p:nvPr/>
        </p:nvSpPr>
        <p:spPr>
          <a:xfrm flipH="1">
            <a:off x="4950694" y="2466109"/>
            <a:ext cx="2826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 smtClean="0"/>
              <a:t>Skilager 2019</a:t>
            </a:r>
            <a:endParaRPr lang="de-CH" sz="6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7" y="3909412"/>
            <a:ext cx="3685149" cy="2763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3954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43000">
              <a:schemeClr val="accent1">
                <a:lumMod val="45000"/>
                <a:lumOff val="55000"/>
              </a:schemeClr>
            </a:gs>
            <a:gs pos="69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720">
            <a:off x="7020746" y="517234"/>
            <a:ext cx="4807959" cy="3605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334">
            <a:off x="1617472" y="63445"/>
            <a:ext cx="5152783" cy="3864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868218" y="4599709"/>
            <a:ext cx="10520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                                                         </a:t>
            </a:r>
            <a:r>
              <a:rPr lang="de-CH" sz="4400" dirty="0" smtClean="0"/>
              <a:t>In St </a:t>
            </a:r>
            <a:r>
              <a:rPr lang="de-CH" sz="4400" dirty="0" err="1" smtClean="0"/>
              <a:t>stephan</a:t>
            </a:r>
            <a:r>
              <a:rPr lang="de-CH" sz="4400" dirty="0" smtClean="0"/>
              <a:t> </a:t>
            </a:r>
            <a:r>
              <a:rPr lang="de-CH" sz="4400" dirty="0" err="1" smtClean="0"/>
              <a:t>angekomen</a:t>
            </a:r>
            <a:r>
              <a:rPr lang="de-CH" dirty="0" smtClean="0"/>
              <a:t>.</a:t>
            </a:r>
            <a:r>
              <a:rPr lang="de-CH" sz="4400" dirty="0" smtClean="0">
                <a:sym typeface="Wingdings" panose="05000000000000000000" pitchFamily="2" charset="2"/>
              </a:rPr>
              <a:t></a:t>
            </a:r>
            <a:endParaRPr lang="de-CH" sz="4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1" y="3869818"/>
            <a:ext cx="3761461" cy="28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8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8436">
            <a:off x="272520" y="95633"/>
            <a:ext cx="3907235" cy="293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245">
            <a:off x="7261892" y="611777"/>
            <a:ext cx="4399829" cy="329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22" y="3245369"/>
            <a:ext cx="4389332" cy="3291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78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038745" y="226418"/>
            <a:ext cx="47452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6600" dirty="0">
                <a:solidFill>
                  <a:srgbClr val="00B050"/>
                </a:solidFill>
              </a:rPr>
              <a:t>Im Hallenbad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048">
            <a:off x="312295" y="420014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02">
            <a:off x="8212112" y="354142"/>
            <a:ext cx="3600138" cy="27001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644">
            <a:off x="4022038" y="1334414"/>
            <a:ext cx="3018235" cy="2263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9">
            <a:off x="151452" y="3503125"/>
            <a:ext cx="3667594" cy="2750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014">
            <a:off x="7355814" y="3441060"/>
            <a:ext cx="3989881" cy="29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614">
            <a:off x="447673" y="540544"/>
            <a:ext cx="4562475" cy="342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1156">
            <a:off x="7554162" y="793918"/>
            <a:ext cx="3886810" cy="2915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941">
            <a:off x="4718302" y="4021580"/>
            <a:ext cx="3372306" cy="2529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67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117">
            <a:off x="31028" y="203200"/>
            <a:ext cx="4535055" cy="3401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649">
            <a:off x="6649851" y="277090"/>
            <a:ext cx="5384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feld 3"/>
          <p:cNvSpPr txBox="1"/>
          <p:nvPr/>
        </p:nvSpPr>
        <p:spPr>
          <a:xfrm>
            <a:off x="2410691" y="3713018"/>
            <a:ext cx="5338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CH" sz="4000" dirty="0" smtClean="0">
                <a:latin typeface="Algerian" panose="04020705040A02060702" pitchFamily="82" charset="0"/>
              </a:rPr>
              <a:t>      </a:t>
            </a:r>
            <a:r>
              <a:rPr lang="de-CH" sz="7200" dirty="0" smtClean="0">
                <a:latin typeface="Algerian" panose="04020705040A02060702" pitchFamily="82" charset="0"/>
              </a:rPr>
              <a:t>TANZEN </a:t>
            </a:r>
            <a:endParaRPr lang="de-CH" sz="7200" dirty="0">
              <a:latin typeface="Algerian" panose="04020705040A02060702" pitchFamily="82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73" y="4426526"/>
            <a:ext cx="3075708" cy="23067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9" y="4238209"/>
            <a:ext cx="3326797" cy="24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6878">
            <a:off x="114605" y="329183"/>
            <a:ext cx="4581754" cy="3436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418">
            <a:off x="7780933" y="546811"/>
            <a:ext cx="3842920" cy="2882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902" y="4375204"/>
            <a:ext cx="2438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9608" y="4260914"/>
            <a:ext cx="2669057" cy="2001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04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57" y="57647"/>
            <a:ext cx="5438692" cy="4079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1327869" y="4746929"/>
            <a:ext cx="749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0" dirty="0" smtClean="0">
                <a:solidFill>
                  <a:srgbClr val="FF0000"/>
                </a:solidFill>
              </a:rPr>
              <a:t>       DAS WAR COOL!!!</a:t>
            </a:r>
            <a:endParaRPr lang="de-CH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Breitbild</PresentationFormat>
  <Paragraphs>6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Schüler</dc:creator>
  <cp:lastModifiedBy>Schüler</cp:lastModifiedBy>
  <cp:revision>11</cp:revision>
  <dcterms:created xsi:type="dcterms:W3CDTF">2019-02-19T09:35:07Z</dcterms:created>
  <dcterms:modified xsi:type="dcterms:W3CDTF">2019-03-12T09:40:40Z</dcterms:modified>
</cp:coreProperties>
</file>