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9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18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078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06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24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82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8823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701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45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96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453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42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217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114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63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9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07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D599CC-6B68-4118-B9A2-3DFE030819CE}" type="datetimeFigureOut">
              <a:rPr lang="de-CH" smtClean="0"/>
              <a:t>07.03.2019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E8B6561-2EFA-4366-95B1-F1DFB06621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5200" y="645886"/>
            <a:ext cx="7395028" cy="1311048"/>
          </a:xfrm>
        </p:spPr>
        <p:txBody>
          <a:bodyPr>
            <a:noAutofit/>
          </a:bodyPr>
          <a:lstStyle/>
          <a:p>
            <a:r>
              <a:rPr lang="de-CH" sz="8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Skilager 2019</a:t>
            </a:r>
            <a:endParaRPr lang="de-CH" sz="8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7" y="2292603"/>
            <a:ext cx="4587385" cy="3440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" y="4532739"/>
            <a:ext cx="2300514" cy="1725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4548415"/>
            <a:ext cx="2198915" cy="1649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8078" y="1153886"/>
            <a:ext cx="3258893" cy="863599"/>
          </a:xfrm>
        </p:spPr>
        <p:txBody>
          <a:bodyPr/>
          <a:lstStyle/>
          <a:p>
            <a:r>
              <a:rPr lang="de-CH" i="1" u="sng" dirty="0" smtClean="0"/>
              <a:t>Skigebiet</a:t>
            </a:r>
            <a:endParaRPr lang="de-CH" i="1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" y="2778831"/>
            <a:ext cx="4471271" cy="3353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5" y="2778831"/>
            <a:ext cx="4108413" cy="3081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59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80228" y="827315"/>
            <a:ext cx="4122058" cy="909324"/>
          </a:xfrm>
        </p:spPr>
        <p:txBody>
          <a:bodyPr/>
          <a:lstStyle/>
          <a:p>
            <a:r>
              <a:rPr lang="de-CH" i="1" dirty="0" smtClean="0"/>
              <a:t>Ski fahren</a:t>
            </a:r>
            <a:endParaRPr lang="de-CH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8" y="3476538"/>
            <a:ext cx="3410857" cy="2558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1977938"/>
            <a:ext cx="4995333" cy="299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54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3655" y="537029"/>
            <a:ext cx="8304213" cy="1698171"/>
          </a:xfrm>
        </p:spPr>
        <p:txBody>
          <a:bodyPr/>
          <a:lstStyle/>
          <a:p>
            <a:r>
              <a:rPr lang="de-CH" i="1" dirty="0" smtClean="0"/>
              <a:t> </a:t>
            </a:r>
            <a:r>
              <a:rPr lang="de-CH" i="1" dirty="0" smtClean="0"/>
              <a:t>Am </a:t>
            </a:r>
            <a:r>
              <a:rPr lang="de-CH" i="1" dirty="0" smtClean="0"/>
              <a:t>Donnerstag baden .  </a:t>
            </a:r>
            <a:endParaRPr lang="de-CH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7772" y="2784675"/>
            <a:ext cx="3435981" cy="2910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4307114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76" y="1442357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27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7601" y="478971"/>
            <a:ext cx="10118498" cy="1838238"/>
          </a:xfrm>
        </p:spPr>
        <p:txBody>
          <a:bodyPr/>
          <a:lstStyle/>
          <a:p>
            <a:r>
              <a:rPr lang="de-CH" i="1" dirty="0" smtClean="0"/>
              <a:t>Und nochmals Badefotos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75" y="1970314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76" y="1970314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96" y="1970314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914" y="4249057"/>
            <a:ext cx="2329543" cy="1747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82" y="4228815"/>
            <a:ext cx="2356532" cy="1767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58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2041" y="793214"/>
            <a:ext cx="4359424" cy="1117595"/>
          </a:xfrm>
        </p:spPr>
        <p:txBody>
          <a:bodyPr/>
          <a:lstStyle/>
          <a:p>
            <a:r>
              <a:rPr lang="de-CH" i="1" dirty="0" smtClean="0"/>
              <a:t>WII-DANCE  </a:t>
            </a:r>
            <a:endParaRPr lang="de-CH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5" y="215900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215900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81" y="3987800"/>
            <a:ext cx="2820609" cy="211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30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99426">
            <a:off x="2035470" y="2884407"/>
            <a:ext cx="8049957" cy="1171202"/>
          </a:xfrm>
        </p:spPr>
        <p:txBody>
          <a:bodyPr/>
          <a:lstStyle/>
          <a:p>
            <a:r>
              <a:rPr lang="de-CH" sz="8000" i="1" dirty="0" smtClean="0"/>
              <a:t>Es war so toll</a:t>
            </a:r>
            <a:endParaRPr lang="de-CH" sz="8000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3" y="3621314"/>
            <a:ext cx="3244813" cy="2433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68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18</Words>
  <Application>Microsoft Office PowerPoint</Application>
  <PresentationFormat>Breitbild</PresentationFormat>
  <Paragraphs>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Ion-Sitzungssaal</vt:lpstr>
      <vt:lpstr>Skilager 2019</vt:lpstr>
      <vt:lpstr>Skigebiet</vt:lpstr>
      <vt:lpstr>Ski fahren</vt:lpstr>
      <vt:lpstr> Am Donnerstag baden .  </vt:lpstr>
      <vt:lpstr>Und nochmals Badefotos </vt:lpstr>
      <vt:lpstr>WII-DANCE  </vt:lpstr>
      <vt:lpstr>Es war so toll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</dc:title>
  <dc:creator>Schüler</dc:creator>
  <cp:lastModifiedBy>Schüler</cp:lastModifiedBy>
  <cp:revision>12</cp:revision>
  <dcterms:created xsi:type="dcterms:W3CDTF">2019-02-05T13:16:55Z</dcterms:created>
  <dcterms:modified xsi:type="dcterms:W3CDTF">2019-03-07T07:37:46Z</dcterms:modified>
</cp:coreProperties>
</file>