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57" r:id="rId4"/>
    <p:sldId id="258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8" autoAdjust="0"/>
    <p:restoredTop sz="94660"/>
  </p:normalViewPr>
  <p:slideViewPr>
    <p:cSldViewPr snapToGrid="0">
      <p:cViewPr varScale="1">
        <p:scale>
          <a:sx n="88" d="100"/>
          <a:sy n="88" d="100"/>
        </p:scale>
        <p:origin x="80" y="3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9F3C1BFD-C729-4727-81BC-8DA349922DF6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B38F15DC-186D-42A4-B6F1-9FA5C3387A0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82262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1BFD-C729-4727-81BC-8DA349922DF6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15DC-186D-42A4-B6F1-9FA5C3387A0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74377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1BFD-C729-4727-81BC-8DA349922DF6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15DC-186D-42A4-B6F1-9FA5C3387A0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0915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1BFD-C729-4727-81BC-8DA349922DF6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15DC-186D-42A4-B6F1-9FA5C3387A0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07777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1BFD-C729-4727-81BC-8DA349922DF6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15DC-186D-42A4-B6F1-9FA5C3387A0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02220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 smtClean="0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1BFD-C729-4727-81BC-8DA349922DF6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15DC-186D-42A4-B6F1-9FA5C3387A0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47051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 smtClean="0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1BFD-C729-4727-81BC-8DA349922DF6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15DC-186D-42A4-B6F1-9FA5C3387A0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32856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1BFD-C729-4727-81BC-8DA349922DF6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15DC-186D-42A4-B6F1-9FA5C3387A08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565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1BFD-C729-4727-81BC-8DA349922DF6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15DC-186D-42A4-B6F1-9FA5C3387A0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4396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1BFD-C729-4727-81BC-8DA349922DF6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15DC-186D-42A4-B6F1-9FA5C3387A0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25972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1BFD-C729-4727-81BC-8DA349922DF6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15DC-186D-42A4-B6F1-9FA5C3387A0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8222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1BFD-C729-4727-81BC-8DA349922DF6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15DC-186D-42A4-B6F1-9FA5C3387A0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437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1BFD-C729-4727-81BC-8DA349922DF6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15DC-186D-42A4-B6F1-9FA5C3387A0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6958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1BFD-C729-4727-81BC-8DA349922DF6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15DC-186D-42A4-B6F1-9FA5C3387A0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7066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1BFD-C729-4727-81BC-8DA349922DF6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15DC-186D-42A4-B6F1-9FA5C3387A0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61307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1BFD-C729-4727-81BC-8DA349922DF6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15DC-186D-42A4-B6F1-9FA5C3387A0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96121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1BFD-C729-4727-81BC-8DA349922DF6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15DC-186D-42A4-B6F1-9FA5C3387A0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6576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F3C1BFD-C729-4727-81BC-8DA349922DF6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38F15DC-186D-42A4-B6F1-9FA5C3387A0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191623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42262" y="840058"/>
            <a:ext cx="3687338" cy="852882"/>
          </a:xfrm>
        </p:spPr>
        <p:txBody>
          <a:bodyPr>
            <a:normAutofit fontScale="90000"/>
          </a:bodyPr>
          <a:lstStyle/>
          <a:p>
            <a:r>
              <a:rPr lang="de-CH" dirty="0" smtClean="0">
                <a:solidFill>
                  <a:srgbClr val="00B0F0"/>
                </a:solidFill>
              </a:rPr>
              <a:t>Skilager 2019</a:t>
            </a:r>
            <a:endParaRPr lang="de-CH" dirty="0">
              <a:solidFill>
                <a:srgbClr val="00B0F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9353">
            <a:off x="7643234" y="2030071"/>
            <a:ext cx="4039281" cy="24235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31744">
            <a:off x="544545" y="1975811"/>
            <a:ext cx="3954967" cy="29662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8849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6413" y="624114"/>
            <a:ext cx="2870199" cy="1456267"/>
          </a:xfrm>
        </p:spPr>
        <p:txBody>
          <a:bodyPr/>
          <a:lstStyle/>
          <a:p>
            <a:r>
              <a:rPr lang="de-CH" dirty="0" smtClean="0">
                <a:solidFill>
                  <a:srgbClr val="FFFF00"/>
                </a:solidFill>
              </a:rPr>
              <a:t>Das Ski haus</a:t>
            </a:r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445" y="1287727"/>
            <a:ext cx="3853968" cy="5138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74468">
            <a:off x="6573444" y="2288138"/>
            <a:ext cx="4619349" cy="3464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2485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2031" y="453571"/>
            <a:ext cx="3966028" cy="1456267"/>
          </a:xfrm>
        </p:spPr>
        <p:txBody>
          <a:bodyPr>
            <a:normAutofit/>
          </a:bodyPr>
          <a:lstStyle/>
          <a:p>
            <a:r>
              <a:rPr lang="de-CH" sz="6000" dirty="0" smtClean="0">
                <a:solidFill>
                  <a:schemeClr val="accent6">
                    <a:lumMod val="75000"/>
                  </a:schemeClr>
                </a:solidFill>
              </a:rPr>
              <a:t>Das baden</a:t>
            </a:r>
            <a:endParaRPr lang="de-CH" sz="6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3725" y="5796955"/>
            <a:ext cx="46038" cy="34528"/>
          </a:xfr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5715">
            <a:off x="7532916" y="1344449"/>
            <a:ext cx="4047066" cy="3035299"/>
          </a:xfrm>
          <a:prstGeom prst="round2DiagRect">
            <a:avLst>
              <a:gd name="adj1" fmla="val 16667"/>
              <a:gd name="adj2" fmla="val 714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9842">
            <a:off x="523421" y="772279"/>
            <a:ext cx="3343729" cy="4458305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35758">
            <a:off x="4484914" y="3436626"/>
            <a:ext cx="3338285" cy="25037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6851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9287" y="529771"/>
            <a:ext cx="3624942" cy="1456267"/>
          </a:xfrm>
        </p:spPr>
        <p:txBody>
          <a:bodyPr/>
          <a:lstStyle/>
          <a:p>
            <a:r>
              <a:rPr lang="de-CH" dirty="0" smtClean="0">
                <a:solidFill>
                  <a:schemeClr val="accent4"/>
                </a:solidFill>
              </a:rPr>
              <a:t>Der tanz Abend</a:t>
            </a:r>
            <a:endParaRPr lang="de-CH" dirty="0">
              <a:solidFill>
                <a:schemeClr val="accent4"/>
              </a:solidFill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750917"/>
            <a:ext cx="46038" cy="34528"/>
          </a:xfr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7095">
            <a:off x="7918893" y="954837"/>
            <a:ext cx="2848136" cy="2136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1700990"/>
            <a:ext cx="3788507" cy="28413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129" y="4091213"/>
            <a:ext cx="3207657" cy="2405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60231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immel">
  <a:themeElements>
    <a:clrScheme name="Himme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Himme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imme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TM03457452[[fn=Himmel]]</Template>
  <TotalTime>0</TotalTime>
  <Words>10</Words>
  <Application>Microsoft Office PowerPoint</Application>
  <PresentationFormat>Breitbild</PresentationFormat>
  <Paragraphs>4</Paragraphs>
  <Slides>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Himmel</vt:lpstr>
      <vt:lpstr>Skilager 2019</vt:lpstr>
      <vt:lpstr>Das Ski haus</vt:lpstr>
      <vt:lpstr>Das baden</vt:lpstr>
      <vt:lpstr>Der tanz Abend</vt:lpstr>
    </vt:vector>
  </TitlesOfParts>
  <Company>Schule Lyssach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Skilager 2019</dc:title>
  <dc:creator>Schüler</dc:creator>
  <cp:lastModifiedBy>Schüler</cp:lastModifiedBy>
  <cp:revision>6</cp:revision>
  <dcterms:created xsi:type="dcterms:W3CDTF">2019-02-26T12:43:11Z</dcterms:created>
  <dcterms:modified xsi:type="dcterms:W3CDTF">2019-03-19T12:53:50Z</dcterms:modified>
</cp:coreProperties>
</file>