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5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üler" initials="S" lastIdx="2" clrIdx="0">
    <p:extLst>
      <p:ext uri="{19B8F6BF-5375-455C-9EA6-DF929625EA0E}">
        <p15:presenceInfo xmlns:p15="http://schemas.microsoft.com/office/powerpoint/2012/main" userId="Schü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DCF"/>
    <a:srgbClr val="28E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99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3713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527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545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649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001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769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72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91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94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39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69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97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36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46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57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26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7ED3205-8B0E-4094-9A62-13A968CDFD8C}" type="datetimeFigureOut">
              <a:rPr lang="de-CH" smtClean="0"/>
              <a:t>05.03.2019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C4031E-5257-4BFA-A77D-4BB8E45F756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2794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8" r:id="rId13"/>
    <p:sldLayoutId id="2147484659" r:id="rId14"/>
    <p:sldLayoutId id="2147484660" r:id="rId15"/>
    <p:sldLayoutId id="2147484661" r:id="rId16"/>
    <p:sldLayoutId id="2147484662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45719"/>
          </a:xfrm>
        </p:spPr>
        <p:txBody>
          <a:bodyPr>
            <a:normAutofit fontScale="90000"/>
          </a:bodyPr>
          <a:lstStyle/>
          <a:p>
            <a:r>
              <a:rPr lang="fr-CH" sz="13300" dirty="0" err="1" smtClean="0"/>
              <a:t>Skilager</a:t>
            </a:r>
            <a:r>
              <a:rPr lang="fr-CH" dirty="0" smtClean="0"/>
              <a:t>  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31576" y="1493520"/>
            <a:ext cx="8044882" cy="5014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45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8" y="2458573"/>
            <a:ext cx="5871882" cy="4255992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2" y="0"/>
            <a:ext cx="6195686" cy="46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4263" y="1631155"/>
            <a:ext cx="9905998" cy="3124201"/>
          </a:xfrm>
        </p:spPr>
        <p:txBody>
          <a:bodyPr>
            <a:noAutofit/>
          </a:bodyPr>
          <a:lstStyle/>
          <a:p>
            <a:r>
              <a:rPr lang="de-CH" sz="9600" dirty="0" smtClean="0"/>
              <a:t>Die 5.-9. Klasse bedankt  sich </a:t>
            </a:r>
            <a:r>
              <a:rPr lang="de-CH" sz="9600" dirty="0" err="1" smtClean="0"/>
              <a:t>für</a:t>
            </a:r>
            <a:r>
              <a:rPr lang="de-CH" sz="8000" dirty="0" err="1"/>
              <a:t>S</a:t>
            </a:r>
            <a:r>
              <a:rPr lang="de-CH" sz="9600" dirty="0" smtClean="0"/>
              <a:t> </a:t>
            </a:r>
            <a:r>
              <a:rPr lang="de-CH" sz="9600" dirty="0" err="1" smtClean="0"/>
              <a:t>skilager</a:t>
            </a:r>
            <a:r>
              <a:rPr lang="de-CH" sz="9600" dirty="0" smtClean="0"/>
              <a:t> </a:t>
            </a:r>
            <a:endParaRPr lang="de-CH" sz="9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07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09601"/>
            <a:ext cx="9905998" cy="1319212"/>
          </a:xfrm>
        </p:spPr>
        <p:txBody>
          <a:bodyPr>
            <a:normAutofit/>
          </a:bodyPr>
          <a:lstStyle/>
          <a:p>
            <a:pPr algn="ctr"/>
            <a:r>
              <a:rPr lang="de-CH" sz="5400" dirty="0" smtClean="0"/>
              <a:t>DIE ANKUNFT </a:t>
            </a:r>
            <a:endParaRPr lang="de-CH" sz="5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01" y="1979030"/>
            <a:ext cx="6505293" cy="4878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4" y="2386571"/>
            <a:ext cx="4613836" cy="346037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12234356" cy="4601183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1512"/>
            <a:ext cx="5388769" cy="3233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8" b="33418"/>
          <a:stretch/>
        </p:blipFill>
        <p:spPr>
          <a:xfrm>
            <a:off x="5388769" y="1994942"/>
            <a:ext cx="6803231" cy="3821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5" b="-6633"/>
          <a:stretch/>
        </p:blipFill>
        <p:spPr>
          <a:xfrm>
            <a:off x="-90125" y="-317563"/>
            <a:ext cx="5569017" cy="3747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6167579" y="523672"/>
            <a:ext cx="4700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/>
              <a:t>AUCH ANFÄNGER SIND REHNFAHRER !!!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9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846" y="1312349"/>
            <a:ext cx="9905998" cy="1905000"/>
          </a:xfrm>
        </p:spPr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198"/>
            <a:ext cx="6087035" cy="4565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90" y="-39082"/>
            <a:ext cx="4636340" cy="3477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42" y="3288961"/>
            <a:ext cx="4516626" cy="3387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71512" y="226500"/>
            <a:ext cx="4486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DIE  BESTEN TÄNZER VON DER SCHULE LYSSACH</a:t>
            </a:r>
            <a:r>
              <a:rPr lang="de-CH" dirty="0" smtClean="0"/>
              <a:t>	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08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Hallenbad Gstaad 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" y="2204127"/>
            <a:ext cx="5827059" cy="437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6551" y="853739"/>
            <a:ext cx="6829916" cy="5122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47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3147" y="1299618"/>
            <a:ext cx="5520143" cy="4140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9" y="180694"/>
            <a:ext cx="7733552" cy="5800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feld 2"/>
          <p:cNvSpPr txBox="1"/>
          <p:nvPr/>
        </p:nvSpPr>
        <p:spPr>
          <a:xfrm>
            <a:off x="7315993" y="3178969"/>
            <a:ext cx="3614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 smtClean="0">
                <a:solidFill>
                  <a:srgbClr val="00B0F0"/>
                </a:solidFill>
              </a:rPr>
              <a:t>DIE SCHÖNSTEN MOMENTE </a:t>
            </a:r>
            <a:endParaRPr lang="de-CH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" y="2514600"/>
            <a:ext cx="5613493" cy="4210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3905" y="987058"/>
            <a:ext cx="6709648" cy="5032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92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4" y="2404784"/>
            <a:ext cx="5782234" cy="4336676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15606" y="1505134"/>
            <a:ext cx="5359405" cy="4019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6086475" y="835208"/>
            <a:ext cx="382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/>
              <a:t>EINWÄRMEN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13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SCHÖNE </a:t>
            </a:r>
            <a:r>
              <a:rPr lang="de-CH" dirty="0" err="1" smtClean="0"/>
              <a:t>pANORAMA</a:t>
            </a:r>
            <a:r>
              <a:rPr lang="de-CH" dirty="0" smtClean="0"/>
              <a:t> 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39" y="1729593"/>
            <a:ext cx="6306763" cy="4730072"/>
          </a:xfrm>
          <a:prstGeom prst="round2DiagRect">
            <a:avLst>
              <a:gd name="adj1" fmla="val 16667"/>
              <a:gd name="adj2" fmla="val 2918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7" y="2139343"/>
            <a:ext cx="5351929" cy="4013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15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Netz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z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0</TotalTime>
  <Words>35</Words>
  <Application>Microsoft Office PowerPoint</Application>
  <PresentationFormat>Breitbild</PresentationFormat>
  <Paragraphs>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Netz</vt:lpstr>
      <vt:lpstr>Skilager  </vt:lpstr>
      <vt:lpstr>DIE ANKUNFT </vt:lpstr>
      <vt:lpstr>PowerPoint-Präsentation</vt:lpstr>
      <vt:lpstr>PowerPoint-Präsentation</vt:lpstr>
      <vt:lpstr> Hallenbad Gstaad </vt:lpstr>
      <vt:lpstr>PowerPoint-Präsentation</vt:lpstr>
      <vt:lpstr>PowerPoint-Präsentation</vt:lpstr>
      <vt:lpstr>PowerPoint-Präsentation</vt:lpstr>
      <vt:lpstr>DAS SCHÖNE pANORAMA </vt:lpstr>
      <vt:lpstr>PowerPoint-Präsentation</vt:lpstr>
      <vt:lpstr>PowerPoint-Präsentation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Zukunftstag</dc:title>
  <dc:creator>Schüler</dc:creator>
  <cp:lastModifiedBy>Schüler</cp:lastModifiedBy>
  <cp:revision>70</cp:revision>
  <dcterms:created xsi:type="dcterms:W3CDTF">2018-11-06T12:54:23Z</dcterms:created>
  <dcterms:modified xsi:type="dcterms:W3CDTF">2019-03-05T12:53:38Z</dcterms:modified>
</cp:coreProperties>
</file>