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10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864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64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409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876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38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2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19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66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5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0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866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323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04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5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CACEBC-D038-414F-A2DB-84B483150F29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C2E8-4E47-47EC-9BDE-C11B5ACD98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0840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017253">
            <a:off x="4964244" y="915019"/>
            <a:ext cx="5341494" cy="1388855"/>
          </a:xfrm>
        </p:spPr>
        <p:txBody>
          <a:bodyPr>
            <a:normAutofit fontScale="90000"/>
          </a:bodyPr>
          <a:lstStyle/>
          <a:p>
            <a:r>
              <a:rPr lang="de-CH" sz="9600" b="1" i="1" dirty="0" smtClean="0">
                <a:solidFill>
                  <a:srgbClr val="FF0000"/>
                </a:solidFill>
              </a:rPr>
              <a:t>SKILAGER</a:t>
            </a:r>
            <a:endParaRPr lang="de-CH" sz="9600" b="1" i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1089623">
            <a:off x="6753780" y="4669435"/>
            <a:ext cx="4961033" cy="1274165"/>
          </a:xfrm>
        </p:spPr>
        <p:txBody>
          <a:bodyPr>
            <a:normAutofit lnSpcReduction="10000"/>
          </a:bodyPr>
          <a:lstStyle/>
          <a:p>
            <a:pPr algn="ctr"/>
            <a:r>
              <a:rPr lang="de-CH" sz="8000" b="1" i="1" dirty="0" smtClean="0">
                <a:solidFill>
                  <a:srgbClr val="FF0000"/>
                </a:solidFill>
              </a:rPr>
              <a:t>ANKUNFT</a:t>
            </a:r>
            <a:endParaRPr lang="de-CH" sz="8000" b="1" i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208">
            <a:off x="715881" y="1539377"/>
            <a:ext cx="5872296" cy="440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0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9783" y="242856"/>
            <a:ext cx="7380069" cy="1400530"/>
          </a:xfrm>
        </p:spPr>
        <p:txBody>
          <a:bodyPr/>
          <a:lstStyle/>
          <a:p>
            <a:pPr algn="ctr"/>
            <a:r>
              <a:rPr lang="de-CH" sz="9600" b="1" i="1" dirty="0" smtClean="0">
                <a:solidFill>
                  <a:srgbClr val="FF0000"/>
                </a:solidFill>
              </a:rPr>
              <a:t>PANORAMA</a:t>
            </a:r>
            <a:endParaRPr lang="de-CH" sz="9600" b="1" i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904">
            <a:off x="778733" y="2257444"/>
            <a:ext cx="4587745" cy="3440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802">
            <a:off x="6529730" y="2371114"/>
            <a:ext cx="4824268" cy="3618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6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0040" y="257846"/>
            <a:ext cx="7231220" cy="1400530"/>
          </a:xfrm>
        </p:spPr>
        <p:txBody>
          <a:bodyPr/>
          <a:lstStyle/>
          <a:p>
            <a:pPr algn="ctr"/>
            <a:r>
              <a:rPr lang="de-CH" sz="9600" b="1" i="1" dirty="0" smtClean="0">
                <a:solidFill>
                  <a:srgbClr val="FF0000"/>
                </a:solidFill>
              </a:rPr>
              <a:t>HALLENBAD</a:t>
            </a:r>
            <a:endParaRPr lang="de-CH" sz="9600" b="1" i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8018">
            <a:off x="308862" y="2501460"/>
            <a:ext cx="4375340" cy="3281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857">
            <a:off x="6195933" y="2350878"/>
            <a:ext cx="4716905" cy="3537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57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345" y="317806"/>
            <a:ext cx="8130630" cy="1400530"/>
          </a:xfrm>
        </p:spPr>
        <p:txBody>
          <a:bodyPr/>
          <a:lstStyle/>
          <a:p>
            <a:pPr algn="ctr"/>
            <a:r>
              <a:rPr lang="de-CH" sz="8000" b="1" i="1" dirty="0" smtClean="0">
                <a:solidFill>
                  <a:srgbClr val="FF0000"/>
                </a:solidFill>
              </a:rPr>
              <a:t>Der Tanz Abend</a:t>
            </a:r>
            <a:endParaRPr lang="de-CH" sz="8000" b="1" i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22885" r="9338" b="1271"/>
          <a:stretch/>
        </p:blipFill>
        <p:spPr>
          <a:xfrm rot="1317903">
            <a:off x="503698" y="2003315"/>
            <a:ext cx="5123832" cy="3687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803">
            <a:off x="6689318" y="2164829"/>
            <a:ext cx="4956314" cy="3717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587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23223"/>
          </a:xfrm>
        </p:spPr>
        <p:txBody>
          <a:bodyPr/>
          <a:lstStyle/>
          <a:p>
            <a:r>
              <a:rPr lang="de-CH" sz="6000" b="1" i="1" dirty="0" smtClean="0">
                <a:solidFill>
                  <a:srgbClr val="FF0000"/>
                </a:solidFill>
              </a:rPr>
              <a:t>Es war sehr schön ihm Skilager</a:t>
            </a:r>
            <a:endParaRPr lang="de-CH" sz="6000" b="1" i="1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564">
            <a:off x="4664588" y="1936532"/>
            <a:ext cx="5641150" cy="4230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170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</Words>
  <Application>Microsoft Office PowerPoint</Application>
  <PresentationFormat>Breitbild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SKILAGER</vt:lpstr>
      <vt:lpstr>PANORAMA</vt:lpstr>
      <vt:lpstr>HALLENBAD</vt:lpstr>
      <vt:lpstr>Der Tanz Abend</vt:lpstr>
      <vt:lpstr>Es war sehr schön ihm Skilager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</dc:title>
  <dc:creator>Schüler</dc:creator>
  <cp:lastModifiedBy>Schüler</cp:lastModifiedBy>
  <cp:revision>9</cp:revision>
  <dcterms:created xsi:type="dcterms:W3CDTF">2019-02-26T12:34:36Z</dcterms:created>
  <dcterms:modified xsi:type="dcterms:W3CDTF">2019-03-19T12:57:38Z</dcterms:modified>
</cp:coreProperties>
</file>