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2" autoAdjust="0"/>
    <p:restoredTop sz="94660"/>
  </p:normalViewPr>
  <p:slideViewPr>
    <p:cSldViewPr snapToGrid="0">
      <p:cViewPr>
        <p:scale>
          <a:sx n="58" d="100"/>
          <a:sy n="58" d="100"/>
        </p:scale>
        <p:origin x="1544" y="9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272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1623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5882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1815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575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3267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06161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3933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086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588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399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6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8095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5887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909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5361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49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82E62BB-0F60-47A7-AEB2-33E804EF1D72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D67B63A-403D-46B7-8C99-0BA211B9F2A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6659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b="29145"/>
          <a:stretch/>
        </p:blipFill>
        <p:spPr>
          <a:xfrm>
            <a:off x="236319" y="299231"/>
            <a:ext cx="11708781" cy="6222169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20" y="719673"/>
            <a:ext cx="10152235" cy="1399059"/>
          </a:xfrm>
        </p:spPr>
        <p:txBody>
          <a:bodyPr>
            <a:noAutofit/>
          </a:bodyPr>
          <a:lstStyle/>
          <a:p>
            <a:r>
              <a:rPr lang="de-CH" sz="8000" b="1" dirty="0" smtClean="0">
                <a:solidFill>
                  <a:schemeClr val="bg1"/>
                </a:solidFill>
                <a:latin typeface="+mj-lt"/>
              </a:rPr>
              <a:t>Skilager 19</a:t>
            </a:r>
            <a:endParaRPr lang="de-CH" sz="8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823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430" y="2398277"/>
            <a:ext cx="5507742" cy="413080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9" y="634138"/>
            <a:ext cx="5290456" cy="39678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749143" y="406400"/>
            <a:ext cx="4644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Monday</a:t>
            </a:r>
            <a:r>
              <a:rPr lang="de-CH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21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139208" y="761999"/>
            <a:ext cx="10353762" cy="970450"/>
          </a:xfrm>
        </p:spPr>
        <p:txBody>
          <a:bodyPr>
            <a:normAutofit/>
          </a:bodyPr>
          <a:lstStyle/>
          <a:p>
            <a:r>
              <a:rPr lang="de-CH" sz="3600" b="1" dirty="0" err="1" smtClean="0"/>
              <a:t>Tusday</a:t>
            </a:r>
            <a:endParaRPr lang="de-CH" sz="3600" b="1" dirty="0"/>
          </a:p>
        </p:txBody>
      </p:sp>
      <p:pic>
        <p:nvPicPr>
          <p:cNvPr id="1026" name="Picture 2" descr="Bildergebnis fÃ¼r gif marley and 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7" y="870507"/>
            <a:ext cx="5865391" cy="227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Ã¼r marley und 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94" y="3118386"/>
            <a:ext cx="4745609" cy="267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51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9721" y="631546"/>
            <a:ext cx="10353762" cy="970450"/>
          </a:xfrm>
        </p:spPr>
        <p:txBody>
          <a:bodyPr/>
          <a:lstStyle/>
          <a:p>
            <a:r>
              <a:rPr lang="de-CH" sz="3600" b="1" dirty="0" err="1" smtClean="0"/>
              <a:t>Wednesday</a:t>
            </a:r>
            <a:r>
              <a:rPr lang="de-CH" dirty="0" smtClean="0"/>
              <a:t> </a:t>
            </a:r>
            <a:endParaRPr lang="de-CH" dirty="0"/>
          </a:p>
        </p:txBody>
      </p:sp>
      <p:pic>
        <p:nvPicPr>
          <p:cNvPr id="2050" name="Picture 2" descr="Ãhnliches 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28" y="885495"/>
            <a:ext cx="4431055" cy="248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 rot="20000683">
            <a:off x="1496731" y="4148955"/>
            <a:ext cx="402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LOTTO !!!!!! </a:t>
            </a:r>
            <a:endParaRPr lang="de-CH" sz="32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39" y="2547710"/>
            <a:ext cx="4491943" cy="336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2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645" y="349211"/>
            <a:ext cx="5412316" cy="405923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46129" y="5240497"/>
            <a:ext cx="391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 smtClean="0"/>
              <a:t>Let`s</a:t>
            </a:r>
            <a:r>
              <a:rPr lang="de-CH" sz="3200" b="1" dirty="0" smtClean="0"/>
              <a:t> DANCE </a:t>
            </a:r>
            <a:endParaRPr lang="de-CH" sz="3200" b="1" dirty="0"/>
          </a:p>
        </p:txBody>
      </p:sp>
      <p:pic>
        <p:nvPicPr>
          <p:cNvPr id="2058" name="Picture 10" descr="Ãhnliches Fot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99" y="721403"/>
            <a:ext cx="3814985" cy="381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330105"/>
            <a:ext cx="4293219" cy="321991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627746" y="1440979"/>
            <a:ext cx="4651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 </a:t>
            </a:r>
            <a:r>
              <a:rPr lang="de-CH" sz="3600" b="1" dirty="0" err="1" smtClean="0"/>
              <a:t>Thursday</a:t>
            </a:r>
            <a:endParaRPr lang="de-CH" sz="3600" b="1" dirty="0"/>
          </a:p>
        </p:txBody>
      </p:sp>
    </p:spTree>
    <p:extLst>
      <p:ext uri="{BB962C8B-B14F-4D97-AF65-F5344CB8AC3E}">
        <p14:creationId xmlns:p14="http://schemas.microsoft.com/office/powerpoint/2010/main" val="332824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0" y="407181"/>
            <a:ext cx="11226188" cy="596975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663379" y="680313"/>
            <a:ext cx="368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Friday</a:t>
            </a:r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4" name="Textfeld 3"/>
          <p:cNvSpPr txBox="1"/>
          <p:nvPr/>
        </p:nvSpPr>
        <p:spPr>
          <a:xfrm>
            <a:off x="8514892" y="3781958"/>
            <a:ext cx="5830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6" name="Picture 4" descr="Bildergebnis fÃ¼r flugzeug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949">
            <a:off x="-7705281" y="3339916"/>
            <a:ext cx="7344409" cy="196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0357945" y="6376940"/>
            <a:ext cx="24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Pascal Krebs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9712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1.42201 -0.75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45" y="-4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TM04033929[[fn=Schiefer]]</Template>
  <TotalTime>0</TotalTime>
  <Words>15</Words>
  <Application>Microsoft Office PowerPoint</Application>
  <PresentationFormat>Breitbild</PresentationFormat>
  <Paragraphs>10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Calisto MT</vt:lpstr>
      <vt:lpstr>Trebuchet MS</vt:lpstr>
      <vt:lpstr>Wingdings 2</vt:lpstr>
      <vt:lpstr>Schiefer</vt:lpstr>
      <vt:lpstr>PowerPoint-Präsentation</vt:lpstr>
      <vt:lpstr>PowerPoint-Präsentation</vt:lpstr>
      <vt:lpstr>Tusday</vt:lpstr>
      <vt:lpstr>Wednesday </vt:lpstr>
      <vt:lpstr>PowerPoint-Präsentation</vt:lpstr>
      <vt:lpstr>PowerPoint-Präsentation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Schüler</dc:creator>
  <cp:lastModifiedBy>Schüler</cp:lastModifiedBy>
  <cp:revision>11</cp:revision>
  <dcterms:created xsi:type="dcterms:W3CDTF">2019-02-26T12:33:53Z</dcterms:created>
  <dcterms:modified xsi:type="dcterms:W3CDTF">2019-03-19T13:11:38Z</dcterms:modified>
</cp:coreProperties>
</file>