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7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350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70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25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63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06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0018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0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0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284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3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04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229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1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6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4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9613-E198-4111-8825-9F73A307859B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B7AD-8FBA-4942-83A5-3EE40E5853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753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899" y="374100"/>
            <a:ext cx="9905998" cy="1478570"/>
          </a:xfrm>
        </p:spPr>
        <p:txBody>
          <a:bodyPr>
            <a:normAutofit/>
          </a:bodyPr>
          <a:lstStyle/>
          <a:p>
            <a:r>
              <a:rPr lang="de-CH" sz="6600" dirty="0" err="1" smtClean="0">
                <a:latin typeface="Berlin Sans FB" panose="020E0602020502020306" pitchFamily="34" charset="0"/>
              </a:rPr>
              <a:t>SkiLaGER</a:t>
            </a:r>
            <a:r>
              <a:rPr lang="de-CH" sz="6600" dirty="0" smtClean="0">
                <a:latin typeface="Berlin Sans FB" panose="020E0602020502020306" pitchFamily="34" charset="0"/>
              </a:rPr>
              <a:t> 2019 </a:t>
            </a:r>
            <a:endParaRPr lang="de-CH" sz="6600" dirty="0">
              <a:latin typeface="Berlin Sans FB" panose="020E0602020502020306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4" y="1697369"/>
            <a:ext cx="4803751" cy="3602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96" y="147468"/>
            <a:ext cx="2273603" cy="1705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49" y="2097088"/>
            <a:ext cx="24384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58496" y="4846255"/>
            <a:ext cx="1930874" cy="1448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96" y="4233382"/>
            <a:ext cx="24384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799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400" dirty="0" smtClean="0">
                <a:latin typeface="Bell MT" panose="02020503060305020303" pitchFamily="18" charset="0"/>
              </a:rPr>
              <a:t>HALLENBAD</a:t>
            </a:r>
            <a:endParaRPr lang="de-CH" sz="4400" dirty="0">
              <a:latin typeface="Bell MT" panose="0202050306030502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211" y="2468789"/>
            <a:ext cx="1955800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4648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9" y="2224314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5" y="464820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29" y="2224314"/>
            <a:ext cx="24384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67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5400" dirty="0" smtClean="0">
                <a:latin typeface="Bodoni MT" panose="02070603080606020203" pitchFamily="18" charset="0"/>
              </a:rPr>
              <a:t>SKIPISTE</a:t>
            </a:r>
            <a:endParaRPr lang="de-CH" sz="5400" dirty="0">
              <a:latin typeface="Bodoni MT" panose="020706030806060202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79" y="3853860"/>
            <a:ext cx="2704875" cy="1622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036422"/>
            <a:ext cx="3505200" cy="262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866" flipH="1">
            <a:off x="3959507" y="4561114"/>
            <a:ext cx="2546387" cy="1909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64">
            <a:off x="4607514" y="1876684"/>
            <a:ext cx="2471200" cy="185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97" y="473842"/>
            <a:ext cx="3106057" cy="232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3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/>
              <a:t>WII-DANCE</a:t>
            </a:r>
            <a:endParaRPr lang="de-CH" sz="4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96" y="1924106"/>
            <a:ext cx="2438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41" y="1326130"/>
            <a:ext cx="2438400" cy="1828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2169886"/>
            <a:ext cx="3207657" cy="24057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7" y="4212772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109599"/>
          </a:xfrm>
        </p:spPr>
        <p:txBody>
          <a:bodyPr>
            <a:normAutofit/>
          </a:bodyPr>
          <a:lstStyle/>
          <a:p>
            <a:r>
              <a:rPr lang="de-CH" sz="2800" dirty="0" smtClean="0"/>
              <a:t>~</a:t>
            </a:r>
            <a:r>
              <a:rPr lang="de-CH" sz="2800" dirty="0" smtClean="0"/>
              <a:t>vom </a:t>
            </a:r>
            <a:r>
              <a:rPr lang="de-CH" sz="2800" dirty="0" smtClean="0"/>
              <a:t>21.01.19-25.01.19</a:t>
            </a:r>
            <a:br>
              <a:rPr lang="de-CH" sz="2800" dirty="0" smtClean="0"/>
            </a:br>
            <a:r>
              <a:rPr lang="de-CH" sz="2800" dirty="0" smtClean="0"/>
              <a:t>~AB IN DEN Tiefschnee</a:t>
            </a:r>
            <a:br>
              <a:rPr lang="de-CH" sz="2800" dirty="0" smtClean="0"/>
            </a:br>
            <a:r>
              <a:rPr lang="de-CH" sz="2800" dirty="0" smtClean="0"/>
              <a:t>~Hallenbad in </a:t>
            </a:r>
            <a:r>
              <a:rPr lang="de-CH" sz="2800" dirty="0" err="1" smtClean="0"/>
              <a:t>gstaad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 smtClean="0"/>
              <a:t>~Tanzen mit </a:t>
            </a:r>
            <a:r>
              <a:rPr lang="de-CH" sz="2800" dirty="0" err="1" smtClean="0"/>
              <a:t>herrn</a:t>
            </a:r>
            <a:r>
              <a:rPr lang="de-CH" sz="2800" dirty="0" smtClean="0"/>
              <a:t> </a:t>
            </a:r>
            <a:r>
              <a:rPr lang="de-CH" sz="2800" dirty="0" err="1" smtClean="0"/>
              <a:t>bürki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 smtClean="0"/>
              <a:t>~toll </a:t>
            </a:r>
            <a:r>
              <a:rPr lang="de-CH" sz="2800" dirty="0" smtClean="0"/>
              <a:t>war’s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 smtClean="0"/>
              <a:t>~vielen dank für die lustige, einzigartige, </a:t>
            </a:r>
            <a:r>
              <a:rPr lang="de-CH" sz="2800" smtClean="0"/>
              <a:t>schöne </a:t>
            </a:r>
            <a:r>
              <a:rPr lang="de-CH" sz="2800" smtClean="0"/>
              <a:t>Woche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72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chaltkrei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8</Words>
  <Application>Microsoft Office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Bell MT</vt:lpstr>
      <vt:lpstr>Berlin Sans FB</vt:lpstr>
      <vt:lpstr>Bodoni MT</vt:lpstr>
      <vt:lpstr>Trebuchet MS</vt:lpstr>
      <vt:lpstr>Tw Cen MT</vt:lpstr>
      <vt:lpstr>Schaltkreis</vt:lpstr>
      <vt:lpstr>SkiLaGER 2019 </vt:lpstr>
      <vt:lpstr>HALLENBAD</vt:lpstr>
      <vt:lpstr>SKIPISTE</vt:lpstr>
      <vt:lpstr>WII-DANCE</vt:lpstr>
      <vt:lpstr>~vom 21.01.19-25.01.19 ~AB IN DEN Tiefschnee ~Hallenbad in gstaad ~Tanzen mit herrn bürki ~toll war’s ~vielen dank für die lustige, einzigartige, schöne Woche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</dc:title>
  <dc:creator>Schüler</dc:creator>
  <cp:lastModifiedBy>Schüler</cp:lastModifiedBy>
  <cp:revision>13</cp:revision>
  <dcterms:created xsi:type="dcterms:W3CDTF">2019-02-12T12:40:09Z</dcterms:created>
  <dcterms:modified xsi:type="dcterms:W3CDTF">2019-03-07T07:32:30Z</dcterms:modified>
</cp:coreProperties>
</file>