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üler" initials="S" lastIdx="1" clrIdx="0">
    <p:extLst>
      <p:ext uri="{19B8F6BF-5375-455C-9EA6-DF929625EA0E}">
        <p15:presenceInfo xmlns:p15="http://schemas.microsoft.com/office/powerpoint/2012/main" userId="Schü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79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60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12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12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09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705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245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65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21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553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612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27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31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336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15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2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2CCF-459B-472A-A82D-4B08EF6EBA9A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7FF7-8304-4991-B137-7C2998EFC2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266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395" y="977984"/>
            <a:ext cx="9001462" cy="887866"/>
          </a:xfrm>
        </p:spPr>
        <p:txBody>
          <a:bodyPr/>
          <a:lstStyle/>
          <a:p>
            <a:r>
              <a:rPr lang="de-CH" dirty="0" smtClean="0"/>
              <a:t>Skilager 2019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4" y="1865850"/>
            <a:ext cx="3418411" cy="2563808"/>
          </a:xfrm>
          <a:prstGeom prst="rect">
            <a:avLst/>
          </a:prstGeom>
        </p:spPr>
      </p:pic>
      <p:pic>
        <p:nvPicPr>
          <p:cNvPr id="1026" name="Picture 2" descr="Bildergebnis fÃ¼r skifahrer clipart transparent von der 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90553" y="-2034864"/>
            <a:ext cx="2104389" cy="2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25" y="3277337"/>
            <a:ext cx="4347097" cy="32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C -0.18659 0.1919 -0.44114 0.40185 -0.58958 0.53588 C -0.73724 0.66922 -0.78607 0.70533 -0.88867 0.80278 C -0.99114 0.90023 -1.10312 1.02107 -1.12747 1.17477 C -1.2595 1.36273 -1.06445 1.58635 -1.03346 1.7206 " pathEditMode="fixed" rAng="20280000" ptsTypes="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89" y="8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5" y="2918435"/>
            <a:ext cx="3222171" cy="24166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25" y="2864006"/>
            <a:ext cx="3367315" cy="25254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549697" y="683942"/>
            <a:ext cx="669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 smtClean="0"/>
              <a:t>Montag</a:t>
            </a:r>
            <a:endParaRPr lang="de-CH" sz="4800" dirty="0"/>
          </a:p>
        </p:txBody>
      </p:sp>
    </p:spTree>
    <p:extLst>
      <p:ext uri="{BB962C8B-B14F-4D97-AF65-F5344CB8AC3E}">
        <p14:creationId xmlns:p14="http://schemas.microsoft.com/office/powerpoint/2010/main" val="331219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Dienstag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996" y="2759635"/>
            <a:ext cx="3614389" cy="2710792"/>
          </a:xfrm>
        </p:spPr>
      </p:pic>
      <p:pic>
        <p:nvPicPr>
          <p:cNvPr id="2050" name="Picture 2" descr="Bildergebnis fÃ¼r lotto ka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5" y="2658364"/>
            <a:ext cx="3884444" cy="29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3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Mittwoch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8" y="2557346"/>
            <a:ext cx="4569521" cy="3427141"/>
          </a:xfrm>
        </p:spPr>
      </p:pic>
      <p:pic>
        <p:nvPicPr>
          <p:cNvPr id="1026" name="Picture 2" descr="Bildergebnis fÃ¼r marley und 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00" y="2062301"/>
            <a:ext cx="3209162" cy="41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1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Donnerstag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4" y="2857963"/>
            <a:ext cx="4238084" cy="3178563"/>
          </a:xfrm>
        </p:spPr>
      </p:pic>
      <p:pic>
        <p:nvPicPr>
          <p:cNvPr id="3074" name="Picture 2" descr="Bildergebnis fÃ¼r just d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46" y="2334950"/>
            <a:ext cx="6148023" cy="37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9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freitag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2" y="2088066"/>
            <a:ext cx="4927600" cy="36957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59" y="1935921"/>
            <a:ext cx="4858038" cy="36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7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Skilager 2019</vt:lpstr>
      <vt:lpstr>PowerPoint-Präsentation</vt:lpstr>
      <vt:lpstr>Dienstag</vt:lpstr>
      <vt:lpstr>Mittwoch</vt:lpstr>
      <vt:lpstr>Donnerstag</vt:lpstr>
      <vt:lpstr>freitag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2019</dc:title>
  <dc:creator>Schüler</dc:creator>
  <cp:lastModifiedBy>Schüler</cp:lastModifiedBy>
  <cp:revision>9</cp:revision>
  <dcterms:created xsi:type="dcterms:W3CDTF">2019-02-12T12:41:09Z</dcterms:created>
  <dcterms:modified xsi:type="dcterms:W3CDTF">2019-03-19T12:52:47Z</dcterms:modified>
</cp:coreProperties>
</file>