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>
        <p:scale>
          <a:sx n="88" d="100"/>
          <a:sy n="88" d="100"/>
        </p:scale>
        <p:origin x="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494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517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473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190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584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463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350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630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582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358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315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CB9B3-DD47-4E8C-B749-AB251604AA8A}" type="datetimeFigureOut">
              <a:rPr lang="de-CH" smtClean="0"/>
              <a:t>26.02.2019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C5A4-AED3-445F-B236-3784235AA04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7785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155026">
            <a:off x="2585224" y="1956033"/>
            <a:ext cx="10515600" cy="1325563"/>
          </a:xfrm>
        </p:spPr>
        <p:txBody>
          <a:bodyPr>
            <a:normAutofit/>
          </a:bodyPr>
          <a:lstStyle/>
          <a:p>
            <a:r>
              <a:rPr lang="de-CH" sz="8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SKILAGER 5-9</a:t>
            </a:r>
            <a:endParaRPr lang="de-CH" sz="8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29" y="359131"/>
            <a:ext cx="3840813" cy="312142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7" y="3971448"/>
            <a:ext cx="3122894" cy="2795889"/>
          </a:xfrm>
          <a:prstGeom prst="rect">
            <a:avLst/>
          </a:prstGeom>
        </p:spPr>
      </p:pic>
      <p:sp>
        <p:nvSpPr>
          <p:cNvPr id="13" name="Bogen 12"/>
          <p:cNvSpPr/>
          <p:nvPr/>
        </p:nvSpPr>
        <p:spPr>
          <a:xfrm rot="9362174">
            <a:off x="3122341" y="5263376"/>
            <a:ext cx="5657386" cy="312234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828" y="157316"/>
            <a:ext cx="3718882" cy="321287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416" y="2940117"/>
            <a:ext cx="4157832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18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106581">
            <a:off x="3365679" y="24600"/>
            <a:ext cx="13116976" cy="3681407"/>
          </a:xfrm>
        </p:spPr>
        <p:txBody>
          <a:bodyPr>
            <a:normAutofit/>
          </a:bodyPr>
          <a:lstStyle/>
          <a:p>
            <a:r>
              <a:rPr lang="de-CH" sz="7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SKIPISTEN</a:t>
            </a:r>
            <a:endParaRPr lang="de-CH" sz="7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98922">
            <a:off x="677624" y="1012043"/>
            <a:ext cx="4282835" cy="321212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78021">
            <a:off x="7636833" y="2592966"/>
            <a:ext cx="4191208" cy="31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0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249079">
            <a:off x="3376428" y="2814803"/>
            <a:ext cx="8457751" cy="996308"/>
          </a:xfrm>
        </p:spPr>
        <p:txBody>
          <a:bodyPr>
            <a:normAutofit fontScale="90000"/>
          </a:bodyPr>
          <a:lstStyle/>
          <a:p>
            <a:r>
              <a:rPr lang="de-CH" sz="6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DONNERSTAG SCHWIMMEN</a:t>
            </a:r>
            <a:endParaRPr lang="de-CH" sz="6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0858">
            <a:off x="777401" y="795455"/>
            <a:ext cx="4347736" cy="32608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87600">
            <a:off x="8203581" y="3462860"/>
            <a:ext cx="3381297" cy="25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21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200151">
            <a:off x="3549253" y="276683"/>
            <a:ext cx="10515600" cy="1325563"/>
          </a:xfrm>
        </p:spPr>
        <p:txBody>
          <a:bodyPr>
            <a:normAutofit/>
          </a:bodyPr>
          <a:lstStyle/>
          <a:p>
            <a:r>
              <a:rPr lang="de-CH" sz="5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JUST DANCE!!!</a:t>
            </a:r>
            <a:endParaRPr lang="de-CH" sz="5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74298">
            <a:off x="449204" y="757130"/>
            <a:ext cx="3298422" cy="24738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8632">
            <a:off x="7779656" y="818241"/>
            <a:ext cx="3904343" cy="292825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50934">
            <a:off x="5327238" y="3264250"/>
            <a:ext cx="3690678" cy="27680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81430">
            <a:off x="1540364" y="3897085"/>
            <a:ext cx="3166533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8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1057" y="452210"/>
            <a:ext cx="10515600" cy="1325563"/>
          </a:xfrm>
        </p:spPr>
        <p:txBody>
          <a:bodyPr/>
          <a:lstStyle/>
          <a:p>
            <a:r>
              <a:rPr lang="de-CH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DANKE FÜRS SCHAUEN!</a:t>
            </a:r>
            <a:endParaRPr lang="de-CH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91708">
            <a:off x="780738" y="1957408"/>
            <a:ext cx="4417317" cy="3312988"/>
          </a:xfrm>
          <a:prstGeom prst="rect">
            <a:avLst/>
          </a:prstGeom>
        </p:spPr>
      </p:pic>
      <p:pic>
        <p:nvPicPr>
          <p:cNvPr id="1026" name="Picture 2" descr="Bildergebnis fÃ¼r gifs skifahr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775">
            <a:off x="6179003" y="2063212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36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INE LIEBLINGS FOTOS VOM SKILAGER 2K19.doc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明朝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MEINE LIEBLINGS FOTOS VOM SKILAGER 2K19</Template>
  <TotalTime>0</TotalTime>
  <Words>12</Words>
  <Application>Microsoft Office PowerPoint</Application>
  <PresentationFormat>Breitbild</PresentationFormat>
  <Paragraphs>5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MEINE LIEBLINGS FOTOS VOM SKILAGER 2K19.docx</vt:lpstr>
      <vt:lpstr>SKILAGER 5-9</vt:lpstr>
      <vt:lpstr>SKIPISTEN</vt:lpstr>
      <vt:lpstr>DONNERSTAG SCHWIMMEN</vt:lpstr>
      <vt:lpstr>JUST DANCE!!!</vt:lpstr>
      <vt:lpstr>DANKE FÜRS SCHAUEN!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Schüler</dc:creator>
  <cp:lastModifiedBy>Schüler</cp:lastModifiedBy>
  <cp:revision>10</cp:revision>
  <dcterms:created xsi:type="dcterms:W3CDTF">2019-02-12T12:55:29Z</dcterms:created>
  <dcterms:modified xsi:type="dcterms:W3CDTF">2019-02-26T13:15:35Z</dcterms:modified>
</cp:coreProperties>
</file>