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68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8" autoAdjust="0"/>
    <p:restoredTop sz="94660"/>
  </p:normalViewPr>
  <p:slideViewPr>
    <p:cSldViewPr snapToGrid="0">
      <p:cViewPr varScale="1">
        <p:scale>
          <a:sx n="88" d="100"/>
          <a:sy n="88" d="100"/>
        </p:scale>
        <p:origin x="11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890DB-463F-4905-BCD6-569D7E22A332}" type="datetimeFigureOut">
              <a:rPr lang="de-CH" smtClean="0"/>
              <a:t>02.04.2019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41648-FA6A-4A15-9BA2-4FD22EDDFC4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69620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890DB-463F-4905-BCD6-569D7E22A332}" type="datetimeFigureOut">
              <a:rPr lang="de-CH" smtClean="0"/>
              <a:t>02.04.2019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41648-FA6A-4A15-9BA2-4FD22EDDFC4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68305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890DB-463F-4905-BCD6-569D7E22A332}" type="datetimeFigureOut">
              <a:rPr lang="de-CH" smtClean="0"/>
              <a:t>02.04.2019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41648-FA6A-4A15-9BA2-4FD22EDDFC4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38665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890DB-463F-4905-BCD6-569D7E22A332}" type="datetimeFigureOut">
              <a:rPr lang="de-CH" smtClean="0"/>
              <a:t>02.04.2019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41648-FA6A-4A15-9BA2-4FD22EDDFC4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06591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890DB-463F-4905-BCD6-569D7E22A332}" type="datetimeFigureOut">
              <a:rPr lang="de-CH" smtClean="0"/>
              <a:t>02.04.2019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41648-FA6A-4A15-9BA2-4FD22EDDFC4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63332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890DB-463F-4905-BCD6-569D7E22A332}" type="datetimeFigureOut">
              <a:rPr lang="de-CH" smtClean="0"/>
              <a:t>02.04.2019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41648-FA6A-4A15-9BA2-4FD22EDDFC4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78629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890DB-463F-4905-BCD6-569D7E22A332}" type="datetimeFigureOut">
              <a:rPr lang="de-CH" smtClean="0"/>
              <a:t>02.04.2019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41648-FA6A-4A15-9BA2-4FD22EDDFC4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89394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890DB-463F-4905-BCD6-569D7E22A332}" type="datetimeFigureOut">
              <a:rPr lang="de-CH" smtClean="0"/>
              <a:t>02.04.2019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41648-FA6A-4A15-9BA2-4FD22EDDFC4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33360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890DB-463F-4905-BCD6-569D7E22A332}" type="datetimeFigureOut">
              <a:rPr lang="de-CH" smtClean="0"/>
              <a:t>02.04.2019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41648-FA6A-4A15-9BA2-4FD22EDDFC4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52212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890DB-463F-4905-BCD6-569D7E22A332}" type="datetimeFigureOut">
              <a:rPr lang="de-CH" smtClean="0"/>
              <a:t>02.04.2019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41648-FA6A-4A15-9BA2-4FD22EDDFC4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77980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890DB-463F-4905-BCD6-569D7E22A332}" type="datetimeFigureOut">
              <a:rPr lang="de-CH" smtClean="0"/>
              <a:t>02.04.2019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41648-FA6A-4A15-9BA2-4FD22EDDFC4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20197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890DB-463F-4905-BCD6-569D7E22A332}" type="datetimeFigureOut">
              <a:rPr lang="de-CH" smtClean="0"/>
              <a:t>02.04.2019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41648-FA6A-4A15-9BA2-4FD22EDDFC4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3360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-210457" y="12087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de-CH" dirty="0" smtClean="0"/>
              <a:t>Skilager 2019</a:t>
            </a:r>
            <a:br>
              <a:rPr lang="de-CH" dirty="0" smtClean="0"/>
            </a:br>
            <a:r>
              <a:rPr lang="de-CH" dirty="0"/>
              <a:t/>
            </a:r>
            <a:br>
              <a:rPr lang="de-CH" dirty="0"/>
            </a:br>
            <a:r>
              <a:rPr lang="de-CH" dirty="0" err="1" smtClean="0"/>
              <a:t>tollesache</a:t>
            </a:r>
            <a:endParaRPr lang="de-CH" dirty="0"/>
          </a:p>
        </p:txBody>
      </p:sp>
      <p:sp>
        <p:nvSpPr>
          <p:cNvPr id="2" name="Ellipse 1"/>
          <p:cNvSpPr/>
          <p:nvPr/>
        </p:nvSpPr>
        <p:spPr>
          <a:xfrm flipH="1" flipV="1">
            <a:off x="3635827" y="2097312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12796" y="500743"/>
            <a:ext cx="7300684" cy="547551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187441" y="6437085"/>
            <a:ext cx="60959" cy="4571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629" y="245424"/>
            <a:ext cx="4202756" cy="3152067"/>
          </a:xfrm>
          <a:prstGeom prst="rect">
            <a:avLst/>
          </a:prstGeom>
        </p:spPr>
      </p:pic>
      <p:sp>
        <p:nvSpPr>
          <p:cNvPr id="7" name="Abgerundetes Rechteck 6"/>
          <p:cNvSpPr/>
          <p:nvPr/>
        </p:nvSpPr>
        <p:spPr>
          <a:xfrm>
            <a:off x="8011886" y="3294743"/>
            <a:ext cx="45719" cy="1027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57" y="3397491"/>
            <a:ext cx="4250748" cy="318806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441" y="3884747"/>
            <a:ext cx="3464076" cy="259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926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4097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6796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693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0568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7005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557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60331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2323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700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325914" cy="1325563"/>
          </a:xfrm>
        </p:spPr>
        <p:txBody>
          <a:bodyPr/>
          <a:lstStyle/>
          <a:p>
            <a:r>
              <a:rPr lang="de-CH" dirty="0" err="1" smtClean="0"/>
              <a:t>Skifaren</a:t>
            </a:r>
            <a:endParaRPr lang="de-CH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318066" y="454976"/>
            <a:ext cx="3571805" cy="2678854"/>
          </a:xfrm>
        </p:spPr>
      </p:pic>
      <p:sp>
        <p:nvSpPr>
          <p:cNvPr id="5" name="Ellipse 4"/>
          <p:cNvSpPr/>
          <p:nvPr/>
        </p:nvSpPr>
        <p:spPr>
          <a:xfrm flipH="1" flipV="1">
            <a:off x="58058" y="5409820"/>
            <a:ext cx="50800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28" y="1299029"/>
            <a:ext cx="3941499" cy="295612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129" y="4208798"/>
            <a:ext cx="3324642" cy="249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5036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baden</a:t>
            </a:r>
            <a:endParaRPr lang="de-CH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772" y="357188"/>
            <a:ext cx="3555999" cy="2666999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86" y="2970780"/>
            <a:ext cx="4376057" cy="328204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085" y="3077823"/>
            <a:ext cx="4233333" cy="3175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4165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unterkunft</a:t>
            </a:r>
            <a:endParaRPr lang="de-CH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136" y="131209"/>
            <a:ext cx="3731532" cy="2798649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" y="2389616"/>
            <a:ext cx="5718774" cy="386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7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4860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1100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8174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5726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4319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Breitbild</PresentationFormat>
  <Paragraphs>4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</vt:lpstr>
      <vt:lpstr>Skilager 2019  tollesache</vt:lpstr>
      <vt:lpstr>Skifaren</vt:lpstr>
      <vt:lpstr>baden</vt:lpstr>
      <vt:lpstr>unterkunft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Schule Lyssach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Schüler</dc:creator>
  <cp:lastModifiedBy>Schüler</cp:lastModifiedBy>
  <cp:revision>25</cp:revision>
  <dcterms:created xsi:type="dcterms:W3CDTF">2018-11-13T09:37:02Z</dcterms:created>
  <dcterms:modified xsi:type="dcterms:W3CDTF">2019-04-02T08:32:17Z</dcterms:modified>
</cp:coreProperties>
</file>