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256" r:id="rId2"/>
    <p:sldId id="260" r:id="rId3"/>
    <p:sldId id="257" r:id="rId4"/>
    <p:sldId id="258" r:id="rId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503" autoAdjust="0"/>
    <p:restoredTop sz="94660"/>
  </p:normalViewPr>
  <p:slideViewPr>
    <p:cSldViewPr snapToGrid="0">
      <p:cViewPr>
        <p:scale>
          <a:sx n="97" d="100"/>
          <a:sy n="97" d="100"/>
        </p:scale>
        <p:origin x="35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E6348E-BB69-4B77-A2AF-0FA73D5E0A82}" type="datetimeFigureOut">
              <a:rPr lang="de-CH" smtClean="0"/>
              <a:t>02.04.2019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448CCA-9528-4413-8BDE-1435C28BC606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542336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48CCA-9528-4413-8BDE-1435C28BC606}" type="slidenum">
              <a:rPr lang="de-CH" smtClean="0"/>
              <a:t>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22386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184C9-D35C-417A-B2F9-4ACCB0BEAB04}" type="datetimeFigureOut">
              <a:rPr lang="de-CH" smtClean="0"/>
              <a:t>02.04.2019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235A5-3F86-4656-AADB-296F5E4DE90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80232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184C9-D35C-417A-B2F9-4ACCB0BEAB04}" type="datetimeFigureOut">
              <a:rPr lang="de-CH" smtClean="0"/>
              <a:t>02.04.2019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235A5-3F86-4656-AADB-296F5E4DE90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319085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184C9-D35C-417A-B2F9-4ACCB0BEAB04}" type="datetimeFigureOut">
              <a:rPr lang="de-CH" smtClean="0"/>
              <a:t>02.04.2019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235A5-3F86-4656-AADB-296F5E4DE90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45675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184C9-D35C-417A-B2F9-4ACCB0BEAB04}" type="datetimeFigureOut">
              <a:rPr lang="de-CH" smtClean="0"/>
              <a:t>02.04.2019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235A5-3F86-4656-AADB-296F5E4DE90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49679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184C9-D35C-417A-B2F9-4ACCB0BEAB04}" type="datetimeFigureOut">
              <a:rPr lang="de-CH" smtClean="0"/>
              <a:t>02.04.2019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235A5-3F86-4656-AADB-296F5E4DE90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96098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184C9-D35C-417A-B2F9-4ACCB0BEAB04}" type="datetimeFigureOut">
              <a:rPr lang="de-CH" smtClean="0"/>
              <a:t>02.04.2019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235A5-3F86-4656-AADB-296F5E4DE90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89170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184C9-D35C-417A-B2F9-4ACCB0BEAB04}" type="datetimeFigureOut">
              <a:rPr lang="de-CH" smtClean="0"/>
              <a:t>02.04.2019</a:t>
            </a:fld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235A5-3F86-4656-AADB-296F5E4DE90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92896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184C9-D35C-417A-B2F9-4ACCB0BEAB04}" type="datetimeFigureOut">
              <a:rPr lang="de-CH" smtClean="0"/>
              <a:t>02.04.2019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235A5-3F86-4656-AADB-296F5E4DE90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0331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184C9-D35C-417A-B2F9-4ACCB0BEAB04}" type="datetimeFigureOut">
              <a:rPr lang="de-CH" smtClean="0"/>
              <a:t>02.04.2019</a:t>
            </a:fld>
            <a:endParaRPr lang="de-CH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235A5-3F86-4656-AADB-296F5E4DE90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16556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184C9-D35C-417A-B2F9-4ACCB0BEAB04}" type="datetimeFigureOut">
              <a:rPr lang="de-CH" smtClean="0"/>
              <a:t>02.04.2019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235A5-3F86-4656-AADB-296F5E4DE90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51850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184C9-D35C-417A-B2F9-4ACCB0BEAB04}" type="datetimeFigureOut">
              <a:rPr lang="de-CH" smtClean="0"/>
              <a:t>02.04.2019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235A5-3F86-4656-AADB-296F5E4DE90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35589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C184C9-D35C-417A-B2F9-4ACCB0BEAB04}" type="datetimeFigureOut">
              <a:rPr lang="de-CH" smtClean="0"/>
              <a:t>02.04.2019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A235A5-3F86-4656-AADB-296F5E4DE90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65810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757" y="76462"/>
            <a:ext cx="4027030" cy="3020272"/>
          </a:xfrm>
          <a:prstGeom prst="rect">
            <a:avLst/>
          </a:prstGeom>
          <a:effectLst>
            <a:reflection blurRad="6350" stA="50000" endA="300" endPos="38500" dist="50800" dir="5400000" sy="-100000" algn="bl" rotWithShape="0"/>
          </a:effec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CH" dirty="0" smtClean="0">
                <a:solidFill>
                  <a:srgbClr val="7030A0"/>
                </a:solidFill>
                <a:latin typeface="Bernard MT Condensed" panose="02050806060905020404" pitchFamily="18" charset="0"/>
              </a:rPr>
              <a:t>B</a:t>
            </a:r>
            <a:r>
              <a:rPr lang="de-CH" dirty="0" smtClean="0">
                <a:solidFill>
                  <a:srgbClr val="002060"/>
                </a:solidFill>
                <a:latin typeface="Bernard MT Condensed" panose="02050806060905020404" pitchFamily="18" charset="0"/>
              </a:rPr>
              <a:t>a</a:t>
            </a:r>
            <a:r>
              <a:rPr lang="de-CH" dirty="0" smtClean="0">
                <a:solidFill>
                  <a:srgbClr val="0070C0"/>
                </a:solidFill>
                <a:latin typeface="Bernard MT Condensed" panose="02050806060905020404" pitchFamily="18" charset="0"/>
              </a:rPr>
              <a:t>d</a:t>
            </a:r>
            <a:r>
              <a:rPr lang="de-CH" dirty="0" smtClean="0">
                <a:solidFill>
                  <a:srgbClr val="00B0F0"/>
                </a:solidFill>
                <a:latin typeface="Bernard MT Condensed" panose="02050806060905020404" pitchFamily="18" charset="0"/>
              </a:rPr>
              <a:t>e</a:t>
            </a:r>
            <a:r>
              <a:rPr lang="de-CH" dirty="0" smtClean="0">
                <a:solidFill>
                  <a:srgbClr val="00B050"/>
                </a:solidFill>
                <a:latin typeface="Bernard MT Condensed" panose="02050806060905020404" pitchFamily="18" charset="0"/>
              </a:rPr>
              <a:t>n</a:t>
            </a:r>
            <a:endParaRPr lang="de-CH" dirty="0">
              <a:solidFill>
                <a:srgbClr val="00B050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CH" dirty="0" smtClean="0"/>
              <a:t>War toll</a:t>
            </a:r>
            <a:endParaRPr lang="de-CH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0296" y="1586598"/>
            <a:ext cx="3791095" cy="2843321"/>
          </a:xfrm>
          <a:prstGeom prst="rect">
            <a:avLst/>
          </a:prstGeom>
          <a:effectLst>
            <a:reflection blurRad="6350" stA="50000" endA="300" endPos="38500" dist="50800" dir="5400000" sy="-100000" algn="bl" rotWithShape="0"/>
          </a:effec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4642887" y="4270720"/>
            <a:ext cx="2234018" cy="1675514"/>
          </a:xfrm>
          <a:prstGeom prst="rect">
            <a:avLst/>
          </a:prstGeom>
          <a:effectLst>
            <a:reflection blurRad="6350" stA="50000" endA="300" endPos="385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32389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92D05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Unser Haus</a:t>
            </a:r>
            <a:endParaRPr lang="de-CH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848" y="2025652"/>
            <a:ext cx="4561928" cy="31008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705" y="-59206"/>
            <a:ext cx="3780485" cy="2835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922742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8545" y="434399"/>
            <a:ext cx="10903526" cy="1325563"/>
          </a:xfrm>
        </p:spPr>
        <p:txBody>
          <a:bodyPr/>
          <a:lstStyle/>
          <a:p>
            <a:r>
              <a:rPr lang="de-CH" dirty="0" smtClean="0">
                <a:solidFill>
                  <a:srgbClr val="7030A0"/>
                </a:solidFill>
              </a:rPr>
              <a:t>Wii-dance</a:t>
            </a:r>
            <a:r>
              <a:rPr lang="de-CH" dirty="0" smtClean="0"/>
              <a:t>              </a:t>
            </a:r>
            <a:r>
              <a:rPr lang="de-CH" sz="2000" dirty="0" smtClean="0">
                <a:solidFill>
                  <a:srgbClr val="002060"/>
                </a:solidFill>
              </a:rPr>
              <a:t>war toll</a:t>
            </a:r>
            <a:endParaRPr lang="de-CH" dirty="0">
              <a:solidFill>
                <a:srgbClr val="002060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9200" y="3297380"/>
            <a:ext cx="3117273" cy="2337955"/>
          </a:xfrm>
          <a:prstGeom prst="rect">
            <a:avLst/>
          </a:prstGeom>
          <a:effectLst>
            <a:reflection blurRad="6350" stA="50000" endA="300" endPos="38500" dist="50800" dir="5400000" sy="-100000" algn="bl" rotWithShape="0"/>
            <a:softEdge rad="31750"/>
          </a:effectLst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946" y="2209798"/>
            <a:ext cx="3828473" cy="2871355"/>
          </a:xfrm>
          <a:prstGeom prst="rect">
            <a:avLst/>
          </a:prstGeom>
          <a:effectLst>
            <a:reflection blurRad="6350" stA="50000" endA="300" endPos="38500" dist="50800" dir="5400000" sy="-100000" algn="bl" rotWithShape="0"/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2064912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32164" y="434397"/>
            <a:ext cx="10515600" cy="1325563"/>
          </a:xfrm>
        </p:spPr>
        <p:txBody>
          <a:bodyPr/>
          <a:lstStyle/>
          <a:p>
            <a:r>
              <a:rPr lang="de-CH" dirty="0" smtClean="0">
                <a:solidFill>
                  <a:srgbClr val="002060"/>
                </a:solidFill>
              </a:rPr>
              <a:t>S</a:t>
            </a:r>
            <a:r>
              <a:rPr lang="de-CH" dirty="0" smtClean="0">
                <a:solidFill>
                  <a:srgbClr val="00B0F0"/>
                </a:solidFill>
              </a:rPr>
              <a:t>k</a:t>
            </a:r>
            <a:r>
              <a:rPr lang="de-CH" dirty="0" smtClean="0">
                <a:solidFill>
                  <a:srgbClr val="002060"/>
                </a:solidFill>
              </a:rPr>
              <a:t>i</a:t>
            </a:r>
            <a:r>
              <a:rPr lang="de-CH" dirty="0" smtClean="0">
                <a:solidFill>
                  <a:srgbClr val="00B0F0"/>
                </a:solidFill>
              </a:rPr>
              <a:t>f</a:t>
            </a:r>
            <a:r>
              <a:rPr lang="de-CH" dirty="0" smtClean="0">
                <a:solidFill>
                  <a:srgbClr val="002060"/>
                </a:solidFill>
              </a:rPr>
              <a:t>a</a:t>
            </a:r>
            <a:r>
              <a:rPr lang="de-CH" dirty="0" smtClean="0">
                <a:solidFill>
                  <a:srgbClr val="00B0F0"/>
                </a:solidFill>
              </a:rPr>
              <a:t>h</a:t>
            </a:r>
            <a:r>
              <a:rPr lang="de-CH" dirty="0" smtClean="0">
                <a:solidFill>
                  <a:srgbClr val="002060"/>
                </a:solidFill>
              </a:rPr>
              <a:t>r</a:t>
            </a:r>
            <a:r>
              <a:rPr lang="de-CH" dirty="0" smtClean="0">
                <a:solidFill>
                  <a:srgbClr val="00B0F0"/>
                </a:solidFill>
              </a:rPr>
              <a:t>e</a:t>
            </a:r>
            <a:r>
              <a:rPr lang="de-CH" dirty="0" smtClean="0">
                <a:solidFill>
                  <a:srgbClr val="002060"/>
                </a:solidFill>
              </a:rPr>
              <a:t>n</a:t>
            </a:r>
            <a:endParaRPr lang="de-CH" dirty="0">
              <a:solidFill>
                <a:srgbClr val="002060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84454"/>
            <a:ext cx="3455911" cy="2073546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0518" y="3420467"/>
            <a:ext cx="3922181" cy="3394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0591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</Words>
  <Application>Microsoft Office PowerPoint</Application>
  <PresentationFormat>Breitbild</PresentationFormat>
  <Paragraphs>6</Paragraphs>
  <Slides>4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</vt:i4>
      </vt:variant>
    </vt:vector>
  </HeadingPairs>
  <TitlesOfParts>
    <vt:vector size="9" baseType="lpstr">
      <vt:lpstr>Arial</vt:lpstr>
      <vt:lpstr>Bernard MT Condensed</vt:lpstr>
      <vt:lpstr>Calibri</vt:lpstr>
      <vt:lpstr>Calibri Light</vt:lpstr>
      <vt:lpstr>Office</vt:lpstr>
      <vt:lpstr>Baden</vt:lpstr>
      <vt:lpstr>Unser Haus</vt:lpstr>
      <vt:lpstr>Wii-dance              war toll</vt:lpstr>
      <vt:lpstr>Skifahren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Schüler</dc:creator>
  <cp:lastModifiedBy>Schüler</cp:lastModifiedBy>
  <cp:revision>15</cp:revision>
  <dcterms:created xsi:type="dcterms:W3CDTF">2019-02-26T10:03:07Z</dcterms:created>
  <dcterms:modified xsi:type="dcterms:W3CDTF">2019-04-02T08:29:20Z</dcterms:modified>
</cp:coreProperties>
</file>