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8" autoAdjust="0"/>
    <p:restoredTop sz="94660"/>
  </p:normalViewPr>
  <p:slideViewPr>
    <p:cSldViewPr snapToGrid="0">
      <p:cViewPr varScale="1">
        <p:scale>
          <a:sx n="88" d="100"/>
          <a:sy n="88" d="100"/>
        </p:scale>
        <p:origin x="8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94ACA43-9B3E-43CA-BBF0-A4430B851731}" type="datetimeFigureOut">
              <a:rPr lang="de-CH" smtClean="0"/>
              <a:t>26.02.2019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46579C8-1D10-44EC-BE20-3A8AE62DB76B}" type="slidenum">
              <a:rPr lang="de-CH" smtClean="0"/>
              <a:t>‹Nr.›</a:t>
            </a:fld>
            <a:endParaRPr lang="de-CH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1144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CA43-9B3E-43CA-BBF0-A4430B851731}" type="datetimeFigureOut">
              <a:rPr lang="de-CH" smtClean="0"/>
              <a:t>26.02.2019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79C8-1D10-44EC-BE20-3A8AE62DB76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3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CA43-9B3E-43CA-BBF0-A4430B851731}" type="datetimeFigureOut">
              <a:rPr lang="de-CH" smtClean="0"/>
              <a:t>26.02.2019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79C8-1D10-44EC-BE20-3A8AE62DB76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2048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CA43-9B3E-43CA-BBF0-A4430B851731}" type="datetimeFigureOut">
              <a:rPr lang="de-CH" smtClean="0"/>
              <a:t>26.02.2019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79C8-1D10-44EC-BE20-3A8AE62DB76B}" type="slidenum">
              <a:rPr lang="de-CH" smtClean="0"/>
              <a:t>‹Nr.›</a:t>
            </a:fld>
            <a:endParaRPr lang="de-CH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3476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CA43-9B3E-43CA-BBF0-A4430B851731}" type="datetimeFigureOut">
              <a:rPr lang="de-CH" smtClean="0"/>
              <a:t>26.02.2019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79C8-1D10-44EC-BE20-3A8AE62DB76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26766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CA43-9B3E-43CA-BBF0-A4430B851731}" type="datetimeFigureOut">
              <a:rPr lang="de-CH" smtClean="0"/>
              <a:t>26.02.2019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79C8-1D10-44EC-BE20-3A8AE62DB76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28901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CA43-9B3E-43CA-BBF0-A4430B851731}" type="datetimeFigureOut">
              <a:rPr lang="de-CH" smtClean="0"/>
              <a:t>26.02.2019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79C8-1D10-44EC-BE20-3A8AE62DB76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1714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CA43-9B3E-43CA-BBF0-A4430B851731}" type="datetimeFigureOut">
              <a:rPr lang="de-CH" smtClean="0"/>
              <a:t>26.02.2019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79C8-1D10-44EC-BE20-3A8AE62DB76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48406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CA43-9B3E-43CA-BBF0-A4430B851731}" type="datetimeFigureOut">
              <a:rPr lang="de-CH" smtClean="0"/>
              <a:t>26.02.2019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79C8-1D10-44EC-BE20-3A8AE62DB76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93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CA43-9B3E-43CA-BBF0-A4430B851731}" type="datetimeFigureOut">
              <a:rPr lang="de-CH" smtClean="0"/>
              <a:t>26.02.2019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79C8-1D10-44EC-BE20-3A8AE62DB76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4072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CA43-9B3E-43CA-BBF0-A4430B851731}" type="datetimeFigureOut">
              <a:rPr lang="de-CH" smtClean="0"/>
              <a:t>26.02.2019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79C8-1D10-44EC-BE20-3A8AE62DB76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9422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CA43-9B3E-43CA-BBF0-A4430B851731}" type="datetimeFigureOut">
              <a:rPr lang="de-CH" smtClean="0"/>
              <a:t>26.02.2019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79C8-1D10-44EC-BE20-3A8AE62DB76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684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CA43-9B3E-43CA-BBF0-A4430B851731}" type="datetimeFigureOut">
              <a:rPr lang="de-CH" smtClean="0"/>
              <a:t>26.02.2019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79C8-1D10-44EC-BE20-3A8AE62DB76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58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CA43-9B3E-43CA-BBF0-A4430B851731}" type="datetimeFigureOut">
              <a:rPr lang="de-CH" smtClean="0"/>
              <a:t>26.02.2019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79C8-1D10-44EC-BE20-3A8AE62DB76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7207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CA43-9B3E-43CA-BBF0-A4430B851731}" type="datetimeFigureOut">
              <a:rPr lang="de-CH" smtClean="0"/>
              <a:t>26.02.2019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79C8-1D10-44EC-BE20-3A8AE62DB76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521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CA43-9B3E-43CA-BBF0-A4430B851731}" type="datetimeFigureOut">
              <a:rPr lang="de-CH" smtClean="0"/>
              <a:t>26.02.2019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79C8-1D10-44EC-BE20-3A8AE62DB76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5375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CA43-9B3E-43CA-BBF0-A4430B851731}" type="datetimeFigureOut">
              <a:rPr lang="de-CH" smtClean="0"/>
              <a:t>26.02.2019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79C8-1D10-44EC-BE20-3A8AE62DB76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566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94ACA43-9B3E-43CA-BBF0-A4430B851731}" type="datetimeFigureOut">
              <a:rPr lang="de-CH" smtClean="0"/>
              <a:t>26.02.2019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46579C8-1D10-44EC-BE20-3A8AE62DB76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7209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21420000">
            <a:off x="1043943" y="-273516"/>
            <a:ext cx="9755187" cy="2766528"/>
          </a:xfrm>
        </p:spPr>
        <p:txBody>
          <a:bodyPr/>
          <a:lstStyle/>
          <a:p>
            <a:r>
              <a:rPr lang="de-CH" dirty="0" smtClean="0"/>
              <a:t>Skilager 2019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In </a:t>
            </a:r>
            <a:r>
              <a:rPr lang="de-CH" dirty="0" err="1" smtClean="0"/>
              <a:t>St.Stefan</a:t>
            </a:r>
            <a:endParaRPr lang="de-CH" dirty="0" smtClean="0"/>
          </a:p>
          <a:p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43" y="624838"/>
            <a:ext cx="4076965" cy="30577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1" r="16965"/>
          <a:stretch/>
        </p:blipFill>
        <p:spPr>
          <a:xfrm>
            <a:off x="5921536" y="2926582"/>
            <a:ext cx="1415143" cy="27677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091667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62" y="1066800"/>
            <a:ext cx="3906266" cy="29297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48" y="261258"/>
            <a:ext cx="4464013" cy="33480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496" y="760316"/>
            <a:ext cx="6236208" cy="467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89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4" y="2805112"/>
            <a:ext cx="3428747" cy="2571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Bildergebnis fÃ¼r film marley und i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" y="795528"/>
            <a:ext cx="7975830" cy="396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144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 smtClean="0"/>
              <a:t>War </a:t>
            </a:r>
            <a:r>
              <a:rPr lang="de-CH" dirty="0" err="1" smtClean="0"/>
              <a:t>mega</a:t>
            </a:r>
            <a:r>
              <a:rPr lang="de-CH" dirty="0" smtClean="0"/>
              <a:t> cool im </a:t>
            </a:r>
            <a:r>
              <a:rPr lang="de-CH" dirty="0" err="1" smtClean="0"/>
              <a:t>skilager</a:t>
            </a:r>
            <a:r>
              <a:rPr lang="de-CH" dirty="0" smtClean="0"/>
              <a:t> !</a:t>
            </a:r>
          </a:p>
          <a:p>
            <a:r>
              <a:rPr lang="de-CH" dirty="0" smtClean="0"/>
              <a:t>Wir danken den Lehrpersonen und den freiwilligen </a:t>
            </a:r>
            <a:r>
              <a:rPr lang="de-CH" dirty="0" err="1" smtClean="0"/>
              <a:t>helfer</a:t>
            </a:r>
            <a:endParaRPr lang="de-CH" dirty="0" smtClean="0"/>
          </a:p>
          <a:p>
            <a:r>
              <a:rPr lang="de-CH" dirty="0" smtClean="0"/>
              <a:t>Hatte grossen spass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80" y="777648"/>
            <a:ext cx="3428661" cy="2571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1093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ende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559" y="2056493"/>
            <a:ext cx="4415366" cy="3311525"/>
          </a:xfrm>
        </p:spPr>
      </p:pic>
    </p:spTree>
    <p:extLst>
      <p:ext uri="{BB962C8B-B14F-4D97-AF65-F5344CB8AC3E}">
        <p14:creationId xmlns:p14="http://schemas.microsoft.com/office/powerpoint/2010/main" val="2295411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chtiges Ereignis">
  <a:themeElements>
    <a:clrScheme name="Wichtiges Ereignis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Wichtiges Ereignis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ichtiges Ereignis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TM04033927[[fn=Wichtiges Ereignis]]</Template>
  <TotalTime>0</TotalTime>
  <Words>22</Words>
  <Application>Microsoft Office PowerPoint</Application>
  <PresentationFormat>Breitbild</PresentationFormat>
  <Paragraphs>6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Arial</vt:lpstr>
      <vt:lpstr>Impact</vt:lpstr>
      <vt:lpstr>Wichtiges Ereignis</vt:lpstr>
      <vt:lpstr>Skilager 2019</vt:lpstr>
      <vt:lpstr>PowerPoint-Präsentation</vt:lpstr>
      <vt:lpstr>PowerPoint-Präsentation</vt:lpstr>
      <vt:lpstr>PowerPoint-Präsentation</vt:lpstr>
      <vt:lpstr>ende</vt:lpstr>
    </vt:vector>
  </TitlesOfParts>
  <Company>Schule Lyssach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Skilager 2019</dc:title>
  <dc:creator>Schüler</dc:creator>
  <cp:lastModifiedBy>Schüler</cp:lastModifiedBy>
  <cp:revision>7</cp:revision>
  <dcterms:created xsi:type="dcterms:W3CDTF">2019-02-12T12:47:33Z</dcterms:created>
  <dcterms:modified xsi:type="dcterms:W3CDTF">2019-02-26T13:08:52Z</dcterms:modified>
</cp:coreProperties>
</file>