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378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573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290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06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9472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060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927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496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474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19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149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255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64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94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247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754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798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D1B6-C839-49C9-952D-93F2DD50F939}" type="datetimeFigureOut">
              <a:rPr lang="de-CH" smtClean="0"/>
              <a:t>28.02.2019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B562-9A33-4777-9E3A-1543A737C8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163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2398485" y="880382"/>
            <a:ext cx="10515600" cy="1325563"/>
          </a:xfrm>
        </p:spPr>
        <p:txBody>
          <a:bodyPr>
            <a:normAutofit/>
          </a:bodyPr>
          <a:lstStyle/>
          <a:p>
            <a:r>
              <a:rPr lang="de-CH" sz="5400" dirty="0" smtClean="0">
                <a:latin typeface="Bahnschrift SemiBold Condensed" panose="020B0502040204020203" pitchFamily="34" charset="0"/>
              </a:rPr>
              <a:t>Skilager 2019</a:t>
            </a:r>
            <a:r>
              <a:rPr lang="de-CH" sz="2000" dirty="0">
                <a:latin typeface="Bahnschrift SemiBold Condensed" panose="020B0502040204020203" pitchFamily="34" charset="0"/>
              </a:rPr>
              <a:t> </a:t>
            </a:r>
            <a:r>
              <a:rPr lang="de-CH" sz="2000" dirty="0" smtClean="0">
                <a:latin typeface="Bahnschrift SemiBold Condensed" panose="020B0502040204020203" pitchFamily="34" charset="0"/>
              </a:rPr>
              <a:t>21.01-25.01.2019</a:t>
            </a:r>
            <a:r>
              <a:rPr lang="de-CH" dirty="0" smtClean="0">
                <a:latin typeface="Bahnschrift SemiBold Condensed" panose="020B0502040204020203" pitchFamily="34" charset="0"/>
              </a:rPr>
              <a:t/>
            </a:r>
            <a:br>
              <a:rPr lang="de-CH" dirty="0" smtClean="0">
                <a:latin typeface="Bahnschrift SemiBold Condensed" panose="020B0502040204020203" pitchFamily="34" charset="0"/>
              </a:rPr>
            </a:br>
            <a:r>
              <a:rPr lang="de-CH" sz="3200" dirty="0" smtClean="0">
                <a:latin typeface="Bahnschrift SemiBold Condensed" panose="020B0502040204020203" pitchFamily="34" charset="0"/>
              </a:rPr>
              <a:t>In </a:t>
            </a:r>
            <a:r>
              <a:rPr lang="de-CH" sz="3200" dirty="0" err="1" smtClean="0">
                <a:latin typeface="Bahnschrift SemiBold Condensed" panose="020B0502040204020203" pitchFamily="34" charset="0"/>
              </a:rPr>
              <a:t>St.Stephan</a:t>
            </a:r>
            <a:r>
              <a:rPr lang="de-CH" sz="3200" dirty="0" smtClean="0">
                <a:latin typeface="Bahnschrift SemiBold Condensed" panose="020B0502040204020203" pitchFamily="34" charset="0"/>
              </a:rPr>
              <a:t> </a:t>
            </a:r>
            <a:endParaRPr lang="de-CH" sz="3200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4" y="0"/>
            <a:ext cx="6546813" cy="491011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3"/>
          <a:stretch/>
        </p:blipFill>
        <p:spPr>
          <a:xfrm>
            <a:off x="0" y="3497943"/>
            <a:ext cx="5416172" cy="3360057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355600" y="762000"/>
          <a:ext cx="4942114" cy="1632857"/>
        </p:xfrm>
        <a:graphic>
          <a:graphicData uri="http://schemas.openxmlformats.org/drawingml/2006/table">
            <a:tbl>
              <a:tblPr/>
              <a:tblGrid>
                <a:gridCol w="4942114">
                  <a:extLst>
                    <a:ext uri="{9D8B030D-6E8A-4147-A177-3AD203B41FA5}">
                      <a16:colId xmlns:a16="http://schemas.microsoft.com/office/drawing/2014/main" val="770457950"/>
                    </a:ext>
                  </a:extLst>
                </a:gridCol>
              </a:tblGrid>
              <a:tr h="1632857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44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5071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923748" y="510606"/>
            <a:ext cx="10353761" cy="1326321"/>
          </a:xfrm>
        </p:spPr>
        <p:txBody>
          <a:bodyPr/>
          <a:lstStyle/>
          <a:p>
            <a:r>
              <a:rPr lang="de-CH" sz="4800" dirty="0" smtClean="0">
                <a:latin typeface="Bahnschrift SemiBold Condensed" panose="020B0502040204020203" pitchFamily="34" charset="0"/>
              </a:rPr>
              <a:t>Im </a:t>
            </a:r>
            <a:r>
              <a:rPr lang="de-CH" sz="4800" dirty="0" err="1" smtClean="0">
                <a:latin typeface="Bahnschrift SemiBold Condensed" panose="020B0502040204020203" pitchFamily="34" charset="0"/>
              </a:rPr>
              <a:t>lagerhaus</a:t>
            </a:r>
            <a:r>
              <a:rPr lang="de-CH" dirty="0" smtClean="0">
                <a:latin typeface="Bahnschrift SemiBold Condensed" panose="020B0502040204020203" pitchFamily="34" charset="0"/>
              </a:rPr>
              <a:t/>
            </a:r>
            <a:br>
              <a:rPr lang="de-CH" dirty="0" smtClean="0">
                <a:latin typeface="Bahnschrift SemiBold Condensed" panose="020B0502040204020203" pitchFamily="34" charset="0"/>
              </a:rPr>
            </a:br>
            <a:r>
              <a:rPr lang="de-CH" sz="2800" dirty="0" smtClean="0">
                <a:latin typeface="Bahnschrift SemiBold Condensed" panose="020B0502040204020203" pitchFamily="34" charset="0"/>
              </a:rPr>
              <a:t>In der </a:t>
            </a:r>
            <a:r>
              <a:rPr lang="de-CH" sz="2800" dirty="0" err="1" smtClean="0">
                <a:latin typeface="Bahnschrift SemiBold Condensed" panose="020B0502040204020203" pitchFamily="34" charset="0"/>
              </a:rPr>
              <a:t>küche</a:t>
            </a:r>
            <a:endParaRPr lang="de-CH" dirty="0">
              <a:latin typeface="Bahnschrift SemiBold Condensed" panose="020B0502040204020203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4429"/>
            <a:ext cx="5684761" cy="42635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39" y="0"/>
            <a:ext cx="5481561" cy="41111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7156" y="3601356"/>
            <a:ext cx="2558145" cy="3955143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1516743" y="406400"/>
          <a:ext cx="3614057" cy="1502229"/>
        </p:xfrm>
        <a:graphic>
          <a:graphicData uri="http://schemas.openxmlformats.org/drawingml/2006/table">
            <a:tbl>
              <a:tblPr/>
              <a:tblGrid>
                <a:gridCol w="3614057">
                  <a:extLst>
                    <a:ext uri="{9D8B030D-6E8A-4147-A177-3AD203B41FA5}">
                      <a16:colId xmlns:a16="http://schemas.microsoft.com/office/drawing/2014/main" val="1560123557"/>
                    </a:ext>
                  </a:extLst>
                </a:gridCol>
              </a:tblGrid>
              <a:tr h="1502229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0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3354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15" y="86033"/>
            <a:ext cx="5429214" cy="407191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2" y="2951843"/>
            <a:ext cx="5276815" cy="3821538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91511"/>
              </p:ext>
            </p:extLst>
          </p:nvPr>
        </p:nvGraphicFramePr>
        <p:xfrm>
          <a:off x="660400" y="994229"/>
          <a:ext cx="4891314" cy="1127760"/>
        </p:xfrm>
        <a:graphic>
          <a:graphicData uri="http://schemas.openxmlformats.org/drawingml/2006/table">
            <a:tbl>
              <a:tblPr/>
              <a:tblGrid>
                <a:gridCol w="4891314">
                  <a:extLst>
                    <a:ext uri="{9D8B030D-6E8A-4147-A177-3AD203B41FA5}">
                      <a16:colId xmlns:a16="http://schemas.microsoft.com/office/drawing/2014/main" val="2958751827"/>
                    </a:ext>
                  </a:extLst>
                </a:gridCol>
              </a:tblGrid>
              <a:tr h="986971">
                <a:tc>
                  <a:txBody>
                    <a:bodyPr/>
                    <a:lstStyle/>
                    <a:p>
                      <a:r>
                        <a:rPr lang="de-CH" sz="4800" dirty="0" smtClean="0">
                          <a:latin typeface="Bahnschrift SemiBold Condensed" panose="020B0502040204020203" pitchFamily="34" charset="0"/>
                        </a:rPr>
                        <a:t>HINFAHRT</a:t>
                      </a:r>
                      <a:endParaRPr lang="de-CH" sz="2000" dirty="0" smtClean="0">
                        <a:latin typeface="Bahnschrift SemiBold Condensed" panose="020B0502040204020203" pitchFamily="34" charset="0"/>
                      </a:endParaRPr>
                    </a:p>
                    <a:p>
                      <a:r>
                        <a:rPr lang="de-CH" sz="2000" dirty="0" smtClean="0">
                          <a:latin typeface="Bahnschrift SemiBold Condensed" panose="020B0502040204020203" pitchFamily="34" charset="0"/>
                        </a:rPr>
                        <a:t>Lagerhaus</a:t>
                      </a:r>
                      <a:r>
                        <a:rPr lang="de-CH" sz="2000" baseline="0" dirty="0" smtClean="0">
                          <a:latin typeface="Bahnschrift SemiBold Condensed" panose="020B0502040204020203" pitchFamily="34" charset="0"/>
                        </a:rPr>
                        <a:t> </a:t>
                      </a:r>
                      <a:r>
                        <a:rPr lang="de-CH" sz="2000" baseline="0" dirty="0" err="1" smtClean="0">
                          <a:latin typeface="Bahnschrift SemiBold Condensed" panose="020B0502040204020203" pitchFamily="34" charset="0"/>
                        </a:rPr>
                        <a:t>Lengebrand</a:t>
                      </a:r>
                      <a:endParaRPr lang="de-CH" sz="4800" dirty="0"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042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0349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314322" y="-52970"/>
            <a:ext cx="10515600" cy="1325563"/>
          </a:xfrm>
        </p:spPr>
        <p:txBody>
          <a:bodyPr>
            <a:normAutofit/>
          </a:bodyPr>
          <a:lstStyle/>
          <a:p>
            <a:r>
              <a:rPr lang="de-CH" sz="5400" dirty="0" smtClean="0">
                <a:latin typeface="Bahnschrift SemiBold Condensed" panose="020B0502040204020203" pitchFamily="34" charset="0"/>
              </a:rPr>
              <a:t>Auf den Pisten</a:t>
            </a:r>
            <a:br>
              <a:rPr lang="de-CH" sz="5400" dirty="0" smtClean="0">
                <a:latin typeface="Bahnschrift SemiBold Condensed" panose="020B0502040204020203" pitchFamily="34" charset="0"/>
              </a:rPr>
            </a:br>
            <a:r>
              <a:rPr lang="de-CH" sz="2800" dirty="0" smtClean="0">
                <a:latin typeface="Bahnschrift SemiBold Condensed" panose="020B0502040204020203" pitchFamily="34" charset="0"/>
              </a:rPr>
              <a:t>Skifahren</a:t>
            </a:r>
            <a:endParaRPr lang="de-CH" sz="5400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82" y="145459"/>
            <a:ext cx="6110504" cy="446463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5" y="1299810"/>
            <a:ext cx="4413714" cy="33102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16666"/>
          <a:stretch/>
        </p:blipFill>
        <p:spPr>
          <a:xfrm>
            <a:off x="2289201" y="4637314"/>
            <a:ext cx="7874876" cy="2220686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16114" y="43543"/>
          <a:ext cx="4216400" cy="1103086"/>
        </p:xfrm>
        <a:graphic>
          <a:graphicData uri="http://schemas.openxmlformats.org/drawingml/2006/table">
            <a:tbl>
              <a:tblPr/>
              <a:tblGrid>
                <a:gridCol w="4216400">
                  <a:extLst>
                    <a:ext uri="{9D8B030D-6E8A-4147-A177-3AD203B41FA5}">
                      <a16:colId xmlns:a16="http://schemas.microsoft.com/office/drawing/2014/main" val="4002396146"/>
                    </a:ext>
                  </a:extLst>
                </a:gridCol>
              </a:tblGrid>
              <a:tr h="1103086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0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0214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dirty="0" smtClean="0">
                <a:latin typeface="Bahnschrift Condensed" panose="020B0502040204020203" pitchFamily="34" charset="0"/>
              </a:rPr>
              <a:t>ENDE</a:t>
            </a:r>
            <a:endParaRPr lang="de-CH" sz="6000" dirty="0"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Ãhnliches Fot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76" y="1770742"/>
            <a:ext cx="8367487" cy="470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760686" y="791029"/>
          <a:ext cx="2663371" cy="856342"/>
        </p:xfrm>
        <a:graphic>
          <a:graphicData uri="http://schemas.openxmlformats.org/drawingml/2006/table">
            <a:tbl>
              <a:tblPr/>
              <a:tblGrid>
                <a:gridCol w="2663371">
                  <a:extLst>
                    <a:ext uri="{9D8B030D-6E8A-4147-A177-3AD203B41FA5}">
                      <a16:colId xmlns:a16="http://schemas.microsoft.com/office/drawing/2014/main" val="2226562725"/>
                    </a:ext>
                  </a:extLst>
                </a:gridCol>
              </a:tblGrid>
              <a:tr h="856342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183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3439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0</TotalTime>
  <Words>12</Words>
  <Application>Microsoft Office PowerPoint</Application>
  <PresentationFormat>Breitbild</PresentationFormat>
  <Paragraphs>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Bahnschrift Condensed</vt:lpstr>
      <vt:lpstr>Bahnschrift SemiBold Condensed</vt:lpstr>
      <vt:lpstr>Bookman Old Style</vt:lpstr>
      <vt:lpstr>Rockwell</vt:lpstr>
      <vt:lpstr>Damask</vt:lpstr>
      <vt:lpstr>Skilager 2019 21.01-25.01.2019 In St.Stephan </vt:lpstr>
      <vt:lpstr>Im lagerhaus In der küche</vt:lpstr>
      <vt:lpstr>PowerPoint-Präsentation</vt:lpstr>
      <vt:lpstr>Auf den Pisten Skifahren</vt:lpstr>
      <vt:lpstr>ENDE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Skilager 2019 In St.Stephan</dc:title>
  <dc:creator>Schüler</dc:creator>
  <cp:lastModifiedBy>Schüler</cp:lastModifiedBy>
  <cp:revision>11</cp:revision>
  <dcterms:created xsi:type="dcterms:W3CDTF">2019-02-12T12:56:54Z</dcterms:created>
  <dcterms:modified xsi:type="dcterms:W3CDTF">2019-02-28T07:40:41Z</dcterms:modified>
</cp:coreProperties>
</file>