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2332-121F-4A24-ABB7-29B91ED14660}" type="datetimeFigureOut">
              <a:rPr lang="de-CH" smtClean="0"/>
              <a:t>12.03.2019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D6CA-F702-4039-B7F9-B2B46F425B0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502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2332-121F-4A24-ABB7-29B91ED14660}" type="datetimeFigureOut">
              <a:rPr lang="de-CH" smtClean="0"/>
              <a:t>12.03.2019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D6CA-F702-4039-B7F9-B2B46F425B0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9543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2332-121F-4A24-ABB7-29B91ED14660}" type="datetimeFigureOut">
              <a:rPr lang="de-CH" smtClean="0"/>
              <a:t>12.03.2019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D6CA-F702-4039-B7F9-B2B46F425B0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159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2332-121F-4A24-ABB7-29B91ED14660}" type="datetimeFigureOut">
              <a:rPr lang="de-CH" smtClean="0"/>
              <a:t>12.03.2019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D6CA-F702-4039-B7F9-B2B46F425B0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174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2332-121F-4A24-ABB7-29B91ED14660}" type="datetimeFigureOut">
              <a:rPr lang="de-CH" smtClean="0"/>
              <a:t>12.03.2019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D6CA-F702-4039-B7F9-B2B46F425B0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821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2332-121F-4A24-ABB7-29B91ED14660}" type="datetimeFigureOut">
              <a:rPr lang="de-CH" smtClean="0"/>
              <a:t>12.03.2019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D6CA-F702-4039-B7F9-B2B46F425B0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302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2332-121F-4A24-ABB7-29B91ED14660}" type="datetimeFigureOut">
              <a:rPr lang="de-CH" smtClean="0"/>
              <a:t>12.03.2019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D6CA-F702-4039-B7F9-B2B46F425B0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983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2332-121F-4A24-ABB7-29B91ED14660}" type="datetimeFigureOut">
              <a:rPr lang="de-CH" smtClean="0"/>
              <a:t>12.03.2019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D6CA-F702-4039-B7F9-B2B46F425B0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714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2332-121F-4A24-ABB7-29B91ED14660}" type="datetimeFigureOut">
              <a:rPr lang="de-CH" smtClean="0"/>
              <a:t>12.03.2019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D6CA-F702-4039-B7F9-B2B46F425B0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037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2332-121F-4A24-ABB7-29B91ED14660}" type="datetimeFigureOut">
              <a:rPr lang="de-CH" smtClean="0"/>
              <a:t>12.03.2019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D6CA-F702-4039-B7F9-B2B46F425B0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556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2332-121F-4A24-ABB7-29B91ED14660}" type="datetimeFigureOut">
              <a:rPr lang="de-CH" smtClean="0"/>
              <a:t>12.03.2019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D6CA-F702-4039-B7F9-B2B46F425B0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15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92332-121F-4A24-ABB7-29B91ED14660}" type="datetimeFigureOut">
              <a:rPr lang="de-CH" smtClean="0"/>
              <a:t>12.03.2019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3D6CA-F702-4039-B7F9-B2B46F425B0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330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accent1">
                <a:lumMod val="7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2"/>
                </a:solidFill>
              </a:rPr>
              <a:t>Ski-lager 2019…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>
                <a:solidFill>
                  <a:schemeClr val="accent2"/>
                </a:solidFill>
              </a:rPr>
              <a:t>Das Coolste Lager aller Zeiten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7877">
            <a:off x="1023746" y="905129"/>
            <a:ext cx="3138678" cy="23540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9772">
            <a:off x="8496300" y="1034688"/>
            <a:ext cx="2586228" cy="193967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276833"/>
            <a:ext cx="2533650" cy="19002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1" y="4267133"/>
            <a:ext cx="2538603" cy="1903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45" y="4273120"/>
            <a:ext cx="2530620" cy="18979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121" y="348923"/>
            <a:ext cx="3072004" cy="23040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23660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 </a:t>
            </a:r>
            <a:r>
              <a:rPr lang="de-CH" dirty="0" err="1"/>
              <a:t>St.Stephan</a:t>
            </a:r>
            <a:r>
              <a:rPr lang="de-CH" dirty="0"/>
              <a:t> 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619125" y="1690688"/>
            <a:ext cx="10515600" cy="4351338"/>
          </a:xfrm>
        </p:spPr>
        <p:txBody>
          <a:bodyPr/>
          <a:lstStyle/>
          <a:p>
            <a:r>
              <a:rPr lang="de-CH" dirty="0">
                <a:solidFill>
                  <a:srgbClr val="FF0000"/>
                </a:solidFill>
              </a:rPr>
              <a:t>Hier waren wir in der Badi</a:t>
            </a:r>
          </a:p>
        </p:txBody>
      </p:sp>
      <p:pic>
        <p:nvPicPr>
          <p:cNvPr id="1032" name="Picture 8" descr="Bildergebnis fÃ¼r sportzentrum gsta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972">
            <a:off x="472728" y="2376487"/>
            <a:ext cx="6096000" cy="4057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Ãhnliches F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2046">
            <a:off x="7325121" y="675655"/>
            <a:ext cx="4610100" cy="3457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709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99038"/>
            <a:ext cx="10515600" cy="1325563"/>
          </a:xfrm>
        </p:spPr>
        <p:txBody>
          <a:bodyPr/>
          <a:lstStyle/>
          <a:p>
            <a:r>
              <a:rPr lang="de-CH" dirty="0">
                <a:solidFill>
                  <a:schemeClr val="accent6"/>
                </a:solidFill>
              </a:rPr>
              <a:t>Skigebiet </a:t>
            </a:r>
            <a:r>
              <a:rPr lang="de-CH" dirty="0" err="1">
                <a:solidFill>
                  <a:schemeClr val="accent6"/>
                </a:solidFill>
              </a:rPr>
              <a:t>Gtsaat-Saanemöser</a:t>
            </a:r>
            <a:endParaRPr lang="de-CH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Das ist eine Karte des Skigebiets</a:t>
            </a:r>
          </a:p>
        </p:txBody>
      </p:sp>
      <p:pic>
        <p:nvPicPr>
          <p:cNvPr id="1026" name="Picture 2" descr="Bildergebnis fÃ¼r saanenmÃ¶ser skigebi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70" y="2313548"/>
            <a:ext cx="8513884" cy="4427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355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sz="8800" dirty="0">
                <a:solidFill>
                  <a:srgbClr val="C00000"/>
                </a:solidFill>
              </a:rPr>
              <a:t>Der Film</a:t>
            </a:r>
            <a:br>
              <a:rPr lang="de-CH" dirty="0"/>
            </a:br>
            <a:endParaRPr lang="de-CH" dirty="0"/>
          </a:p>
        </p:txBody>
      </p:sp>
      <p:pic>
        <p:nvPicPr>
          <p:cNvPr id="2050" name="Picture 2" descr="Bildergebnis fÃ¼r saanenmÃ¶ser skigebi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05925" y="7124700"/>
            <a:ext cx="9525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Eigentilch</a:t>
            </a:r>
            <a:r>
              <a:rPr lang="de-CH" dirty="0"/>
              <a:t> wollten wir «den Prinz aus </a:t>
            </a:r>
            <a:r>
              <a:rPr lang="de-CH" dirty="0" err="1"/>
              <a:t>Zarmunda</a:t>
            </a:r>
            <a:r>
              <a:rPr lang="de-CH" dirty="0"/>
              <a:t>» (links) schauen, aber der ging nicht, deshalb schauten wir «</a:t>
            </a:r>
            <a:r>
              <a:rPr lang="de-CH" dirty="0" err="1"/>
              <a:t>Marlee</a:t>
            </a:r>
            <a:r>
              <a:rPr lang="de-CH" dirty="0"/>
              <a:t> und Ich» (Rechts).</a:t>
            </a:r>
          </a:p>
        </p:txBody>
      </p:sp>
      <p:pic>
        <p:nvPicPr>
          <p:cNvPr id="1028" name="Picture 4" descr="Bildergebnis fÃ¼r der prinz aus zamun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7" y="2928177"/>
            <a:ext cx="2772954" cy="392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Ãhnliches F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164" y="2724912"/>
            <a:ext cx="2947030" cy="430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24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26">
              <a:srgbClr val="A1CE45"/>
            </a:gs>
            <a:gs pos="19000">
              <a:schemeClr val="accent4"/>
            </a:gs>
            <a:gs pos="0">
              <a:srgbClr val="92D050"/>
            </a:gs>
            <a:gs pos="57000">
              <a:schemeClr val="accent1">
                <a:lumMod val="45000"/>
                <a:lumOff val="55000"/>
              </a:schemeClr>
            </a:gs>
            <a:gs pos="79000">
              <a:srgbClr val="002060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Letzter Abend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2875" y="1254125"/>
            <a:ext cx="10515600" cy="4351338"/>
          </a:xfrm>
        </p:spPr>
        <p:txBody>
          <a:bodyPr/>
          <a:lstStyle/>
          <a:p>
            <a:r>
              <a:rPr lang="de-CH" dirty="0"/>
              <a:t>(Tanzabend mit Wii-konsole!!)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8856">
            <a:off x="4281054" y="2532311"/>
            <a:ext cx="3629892" cy="2722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2308">
            <a:off x="8022438" y="683417"/>
            <a:ext cx="3419475" cy="2564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566" y="4323413"/>
            <a:ext cx="2894733" cy="2171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34755"/>
            <a:ext cx="2675754" cy="20068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87" y="4126889"/>
            <a:ext cx="2957813" cy="22183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AutoShape 2" descr="Bildergebnis fÃ¼r wii konsol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" name="AutoShape 4" descr="Bildergebnis fÃ¼r wii konsole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1" name="AutoShape 6" descr="Bildergebnis fÃ¼r wii konsole"/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2" name="AutoShape 8" descr="Bildergebnis fÃ¼r wii konsole"/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9766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Meine Meinung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95076" y="1397217"/>
            <a:ext cx="4354023" cy="2665195"/>
          </a:xfrm>
        </p:spPr>
        <p:txBody>
          <a:bodyPr/>
          <a:lstStyle/>
          <a:p>
            <a:r>
              <a:rPr lang="de-CH" dirty="0"/>
              <a:t>Ich fand das Schilager 2019 vom Anfang bis Ende Genial. 5-9 hatte viel Spass miteinander und ich habe zum </a:t>
            </a:r>
            <a:r>
              <a:rPr lang="de-CH" dirty="0" err="1"/>
              <a:t>Skifaren</a:t>
            </a:r>
            <a:r>
              <a:rPr lang="de-CH" dirty="0"/>
              <a:t> einiges dazugelernt</a:t>
            </a:r>
          </a:p>
        </p:txBody>
      </p:sp>
      <p:pic>
        <p:nvPicPr>
          <p:cNvPr id="2050" name="Picture 2" descr="Bildergebnis fÃ¼r smi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794" y="1027906"/>
            <a:ext cx="6047006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dergebnis fÃ¼r smil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4225">
            <a:off x="1959766" y="1950695"/>
            <a:ext cx="2532749" cy="253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414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Breitbild</PresentationFormat>
  <Paragraphs>12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Ski-lager 2019…</vt:lpstr>
      <vt:lpstr>In St.Stephan </vt:lpstr>
      <vt:lpstr>Skigebiet Gtsaat-Saanemöser</vt:lpstr>
      <vt:lpstr>Der Film </vt:lpstr>
      <vt:lpstr>Letzter Abend</vt:lpstr>
      <vt:lpstr>Meine Meinung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Ski-lager 2018</dc:title>
  <dc:creator>anwender</dc:creator>
  <cp:lastModifiedBy>anwender</cp:lastModifiedBy>
  <cp:revision>15</cp:revision>
  <dcterms:created xsi:type="dcterms:W3CDTF">2019-02-12T09:54:55Z</dcterms:created>
  <dcterms:modified xsi:type="dcterms:W3CDTF">2019-03-12T09:54:13Z</dcterms:modified>
</cp:coreProperties>
</file>