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665"/>
    <a:srgbClr val="FF3399"/>
    <a:srgbClr val="0F80D5"/>
    <a:srgbClr val="D3D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00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535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129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641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27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569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35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53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58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300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0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47E2-92D5-4C36-9708-F4E3CD21883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5E8C-4113-41C1-8E52-F000BF7275B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95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02B0F0"/>
            </a:gs>
            <a:gs pos="83000">
              <a:srgbClr val="00B0F0"/>
            </a:gs>
            <a:gs pos="97000">
              <a:srgbClr val="1DB8F1"/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14528" y="521209"/>
            <a:ext cx="10515600" cy="1664208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de-CH" sz="8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stellar" panose="020A0402060406010301" pitchFamily="18" charset="0"/>
              </a:rPr>
              <a:t>Ski-Lager 2019</a:t>
            </a:r>
            <a:r>
              <a:rPr lang="de-CH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stellar" panose="020A0402060406010301" pitchFamily="18" charset="0"/>
              </a:rPr>
              <a:t>S.ST</a:t>
            </a:r>
            <a:r>
              <a:rPr lang="de-CH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stellar" panose="020A0402060406010301" pitchFamily="18" charset="0"/>
              </a:rPr>
              <a:t> </a:t>
            </a:r>
            <a:r>
              <a:rPr lang="de-CH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stellar" panose="020A0402060406010301" pitchFamily="18" charset="0"/>
              </a:rPr>
              <a:t>5 KL</a:t>
            </a:r>
            <a:endParaRPr lang="de-CH" sz="700" dirty="0">
              <a:solidFill>
                <a:schemeClr val="accent1">
                  <a:lumMod val="20000"/>
                  <a:lumOff val="80000"/>
                </a:schemeClr>
              </a:solidFill>
              <a:latin typeface="Castellar" panose="020A0402060406010301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972" r="-562" b="4854"/>
          <a:stretch/>
        </p:blipFill>
        <p:spPr>
          <a:xfrm rot="4175817">
            <a:off x="1416301" y="3285404"/>
            <a:ext cx="3591927" cy="3042759"/>
          </a:xfrm>
          <a:prstGeom prst="ellipse">
            <a:avLst/>
          </a:prstGeom>
          <a:solidFill>
            <a:srgbClr val="00B0F0"/>
          </a:solidFill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10" y="1947672"/>
            <a:ext cx="5785310" cy="4338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689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2D050"/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9368" y="5103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CH" sz="6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CH" sz="12800" dirty="0" smtClean="0">
                <a:solidFill>
                  <a:srgbClr val="00B0F0"/>
                </a:solidFill>
              </a:rPr>
              <a:t>GSTAAD</a:t>
            </a:r>
            <a:endParaRPr lang="de-CH" sz="6700" dirty="0">
              <a:solidFill>
                <a:srgbClr val="00B0F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534">
            <a:off x="-17465" y="1991099"/>
            <a:ext cx="5334397" cy="4000798"/>
          </a:xfrm>
          <a:prstGeom prst="ellipse">
            <a:avLst/>
          </a:prstGeom>
          <a:gradFill flip="none" rotWithShape="1">
            <a:gsLst>
              <a:gs pos="25000">
                <a:srgbClr val="92D050"/>
              </a:gs>
              <a:gs pos="100000">
                <a:srgbClr val="92D050"/>
              </a:gs>
              <a:gs pos="73000">
                <a:srgbClr val="92D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355">
            <a:off x="7783128" y="295683"/>
            <a:ext cx="4534087" cy="34005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Smiley 5"/>
          <p:cNvSpPr/>
          <p:nvPr/>
        </p:nvSpPr>
        <p:spPr>
          <a:xfrm>
            <a:off x="5979093" y="3906235"/>
            <a:ext cx="2439194" cy="2423885"/>
          </a:xfrm>
          <a:prstGeom prst="smileyFace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955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0.06706 0.04004 C 0.08099 0.04907 0.10196 0.05393 0.12396 0.05393 C 0.14896 0.05393 0.16902 0.04907 0.18295 0.04004 L 0.25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8800" dirty="0" smtClean="0"/>
              <a:t>                BADI</a:t>
            </a:r>
            <a:endParaRPr lang="de-CH" sz="88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2185416"/>
            <a:ext cx="4782312" cy="4581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miley 3"/>
          <p:cNvSpPr/>
          <p:nvPr/>
        </p:nvSpPr>
        <p:spPr>
          <a:xfrm>
            <a:off x="7547429" y="365125"/>
            <a:ext cx="1792514" cy="1681389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25" y="2278628"/>
            <a:ext cx="5682996" cy="42622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räne 6"/>
          <p:cNvSpPr/>
          <p:nvPr/>
        </p:nvSpPr>
        <p:spPr>
          <a:xfrm>
            <a:off x="3222171" y="849086"/>
            <a:ext cx="904820" cy="90907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räne 7"/>
          <p:cNvSpPr/>
          <p:nvPr/>
        </p:nvSpPr>
        <p:spPr>
          <a:xfrm>
            <a:off x="11050524" y="4579257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räne 8"/>
          <p:cNvSpPr/>
          <p:nvPr/>
        </p:nvSpPr>
        <p:spPr>
          <a:xfrm>
            <a:off x="146304" y="6037943"/>
            <a:ext cx="792190" cy="82005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räne 9"/>
          <p:cNvSpPr/>
          <p:nvPr/>
        </p:nvSpPr>
        <p:spPr>
          <a:xfrm>
            <a:off x="7814709" y="694757"/>
            <a:ext cx="966434" cy="936171"/>
          </a:xfrm>
          <a:prstGeom prst="teardrop">
            <a:avLst>
              <a:gd name="adj" fmla="val 103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677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8800" dirty="0" smtClean="0"/>
              <a:t>             TANTZEN</a:t>
            </a:r>
            <a:endParaRPr lang="de-CH" sz="123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904"/>
            <a:ext cx="5422392" cy="4066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08" y="2532888"/>
            <a:ext cx="5315712" cy="3986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miley 7"/>
          <p:cNvSpPr/>
          <p:nvPr/>
        </p:nvSpPr>
        <p:spPr>
          <a:xfrm>
            <a:off x="749808" y="244888"/>
            <a:ext cx="2587752" cy="2414016"/>
          </a:xfrm>
          <a:prstGeom prst="smileyFace">
            <a:avLst/>
          </a:prstGeom>
          <a:solidFill>
            <a:srgbClr val="00B05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65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6372" y="6217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                        </a:t>
            </a:r>
            <a:r>
              <a:rPr lang="de-CH" sz="10700" dirty="0" smtClean="0"/>
              <a:t>BANHOF   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2547257"/>
            <a:ext cx="4412343" cy="3461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6" y="2396670"/>
            <a:ext cx="4985658" cy="3739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Smiley 11"/>
          <p:cNvSpPr/>
          <p:nvPr/>
        </p:nvSpPr>
        <p:spPr>
          <a:xfrm>
            <a:off x="8665028" y="400843"/>
            <a:ext cx="2489201" cy="2293483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dirty="0">
              <a:solidFill>
                <a:srgbClr val="FFFF00"/>
              </a:solidFill>
            </a:endParaRPr>
          </a:p>
        </p:txBody>
      </p:sp>
      <p:sp>
        <p:nvSpPr>
          <p:cNvPr id="13" name="Smiley 12"/>
          <p:cNvSpPr/>
          <p:nvPr/>
        </p:nvSpPr>
        <p:spPr>
          <a:xfrm>
            <a:off x="1502230" y="304801"/>
            <a:ext cx="2402112" cy="2217736"/>
          </a:xfrm>
          <a:prstGeom prst="smileyFac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79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428" y="449261"/>
            <a:ext cx="10515600" cy="1325563"/>
          </a:xfrm>
        </p:spPr>
        <p:txBody>
          <a:bodyPr>
            <a:normAutofit/>
          </a:bodyPr>
          <a:lstStyle/>
          <a:p>
            <a:r>
              <a:rPr lang="de-CH" sz="7200" dirty="0" smtClean="0"/>
              <a:t>      </a:t>
            </a:r>
            <a:r>
              <a:rPr lang="de-CH" sz="7200" dirty="0" smtClean="0">
                <a:solidFill>
                  <a:srgbClr val="92D050"/>
                </a:solidFill>
              </a:rPr>
              <a:t> </a:t>
            </a:r>
            <a:r>
              <a:rPr lang="de-CH" sz="5400" dirty="0" smtClean="0">
                <a:solidFill>
                  <a:srgbClr val="92D050"/>
                </a:solidFill>
              </a:rPr>
              <a:t>SKI-HOLLEN </a:t>
            </a:r>
            <a:r>
              <a:rPr lang="de-CH" sz="7200" dirty="0" smtClean="0">
                <a:solidFill>
                  <a:srgbClr val="92D050"/>
                </a:solidFill>
              </a:rPr>
              <a:t>  </a:t>
            </a:r>
            <a:r>
              <a:rPr lang="de-CH" sz="5400" dirty="0" smtClean="0">
                <a:solidFill>
                  <a:srgbClr val="0070C0"/>
                </a:solidFill>
              </a:rPr>
              <a:t>DAS WAR LUSTIG</a:t>
            </a:r>
            <a:endParaRPr lang="de-CH" sz="4800" dirty="0">
              <a:solidFill>
                <a:srgbClr val="0070C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93" y="1774824"/>
            <a:ext cx="7756264" cy="4971143"/>
          </a:xfrm>
        </p:spPr>
      </p:pic>
      <p:sp>
        <p:nvSpPr>
          <p:cNvPr id="3" name="Smiley 2"/>
          <p:cNvSpPr/>
          <p:nvPr/>
        </p:nvSpPr>
        <p:spPr>
          <a:xfrm>
            <a:off x="103220" y="2169655"/>
            <a:ext cx="2155373" cy="21923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miley 5"/>
          <p:cNvSpPr/>
          <p:nvPr/>
        </p:nvSpPr>
        <p:spPr>
          <a:xfrm>
            <a:off x="10014857" y="2373086"/>
            <a:ext cx="2148115" cy="210457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254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Breitbild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Castellar</vt:lpstr>
      <vt:lpstr>Office</vt:lpstr>
      <vt:lpstr>       Ski-Lager 2019S.ST 5 KL</vt:lpstr>
      <vt:lpstr>  GSTAAD</vt:lpstr>
      <vt:lpstr>                BADI</vt:lpstr>
      <vt:lpstr>             TANTZEN</vt:lpstr>
      <vt:lpstr>                        BANHOF   </vt:lpstr>
      <vt:lpstr>       SKI-HOLLEN   DAS WAR LUSTIG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Ski-Lager 2019</dc:title>
  <dc:creator>Schüler</dc:creator>
  <cp:lastModifiedBy>Schüler</cp:lastModifiedBy>
  <cp:revision>19</cp:revision>
  <dcterms:created xsi:type="dcterms:W3CDTF">2019-02-19T09:48:45Z</dcterms:created>
  <dcterms:modified xsi:type="dcterms:W3CDTF">2019-03-26T09:53:29Z</dcterms:modified>
</cp:coreProperties>
</file>