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9" autoAdjust="0"/>
    <p:restoredTop sz="96358" autoAdjust="0"/>
  </p:normalViewPr>
  <p:slideViewPr>
    <p:cSldViewPr snapToGrid="0">
      <p:cViewPr>
        <p:scale>
          <a:sx n="69" d="100"/>
          <a:sy n="69" d="100"/>
        </p:scale>
        <p:origin x="72" y="9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40D94-0C66-4161-9BA0-7BC36B59A19B}" type="datetimeFigureOut">
              <a:rPr lang="de-CH" smtClean="0"/>
              <a:t>19.03.2019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74E9D-0985-4F99-A380-CE9CBBFDAF9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200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40D94-0C66-4161-9BA0-7BC36B59A19B}" type="datetimeFigureOut">
              <a:rPr lang="de-CH" smtClean="0"/>
              <a:t>19.03.2019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74E9D-0985-4F99-A380-CE9CBBFDAF9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45231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40D94-0C66-4161-9BA0-7BC36B59A19B}" type="datetimeFigureOut">
              <a:rPr lang="de-CH" smtClean="0"/>
              <a:t>19.03.2019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74E9D-0985-4F99-A380-CE9CBBFDAF9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65889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40D94-0C66-4161-9BA0-7BC36B59A19B}" type="datetimeFigureOut">
              <a:rPr lang="de-CH" smtClean="0"/>
              <a:t>19.03.2019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74E9D-0985-4F99-A380-CE9CBBFDAF9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41042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40D94-0C66-4161-9BA0-7BC36B59A19B}" type="datetimeFigureOut">
              <a:rPr lang="de-CH" smtClean="0"/>
              <a:t>19.03.2019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74E9D-0985-4F99-A380-CE9CBBFDAF9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77760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40D94-0C66-4161-9BA0-7BC36B59A19B}" type="datetimeFigureOut">
              <a:rPr lang="de-CH" smtClean="0"/>
              <a:t>19.03.2019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74E9D-0985-4F99-A380-CE9CBBFDAF9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24833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40D94-0C66-4161-9BA0-7BC36B59A19B}" type="datetimeFigureOut">
              <a:rPr lang="de-CH" smtClean="0"/>
              <a:t>19.03.2019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74E9D-0985-4F99-A380-CE9CBBFDAF9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95640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40D94-0C66-4161-9BA0-7BC36B59A19B}" type="datetimeFigureOut">
              <a:rPr lang="de-CH" smtClean="0"/>
              <a:t>19.03.2019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74E9D-0985-4F99-A380-CE9CBBFDAF9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73980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40D94-0C66-4161-9BA0-7BC36B59A19B}" type="datetimeFigureOut">
              <a:rPr lang="de-CH" smtClean="0"/>
              <a:t>19.03.2019</a:t>
            </a:fld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74E9D-0985-4F99-A380-CE9CBBFDAF9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51614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40D94-0C66-4161-9BA0-7BC36B59A19B}" type="datetimeFigureOut">
              <a:rPr lang="de-CH" smtClean="0"/>
              <a:t>19.03.2019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74E9D-0985-4F99-A380-CE9CBBFDAF9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45122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40D94-0C66-4161-9BA0-7BC36B59A19B}" type="datetimeFigureOut">
              <a:rPr lang="de-CH" smtClean="0"/>
              <a:t>19.03.2019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74E9D-0985-4F99-A380-CE9CBBFDAF9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19920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940D94-0C66-4161-9BA0-7BC36B59A19B}" type="datetimeFigureOut">
              <a:rPr lang="de-CH" smtClean="0"/>
              <a:t>19.03.2019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474E9D-0985-4F99-A380-CE9CBBFDAF9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6228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64000">
              <a:srgbClr val="FFFF00"/>
            </a:gs>
            <a:gs pos="36000">
              <a:schemeClr val="accent1">
                <a:lumMod val="7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238369">
            <a:off x="1139139" y="585588"/>
            <a:ext cx="3573475" cy="26801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36068">
            <a:off x="6400800" y="536752"/>
            <a:ext cx="3873397" cy="290504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43002">
            <a:off x="860493" y="3882575"/>
            <a:ext cx="3506682" cy="26300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" name="Textfeld 6"/>
          <p:cNvSpPr txBox="1"/>
          <p:nvPr/>
        </p:nvSpPr>
        <p:spPr>
          <a:xfrm>
            <a:off x="5062118" y="4513478"/>
            <a:ext cx="32479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000" dirty="0" smtClean="0">
                <a:latin typeface="Bahnschrift SemiBold SemiConden" panose="020B0502040204020203" pitchFamily="34" charset="0"/>
              </a:rPr>
              <a:t>Skilager 2019</a:t>
            </a:r>
            <a:endParaRPr lang="de-CH" sz="4000" dirty="0">
              <a:latin typeface="Bahnschrift SemiBold SemiConden" panose="020B0502040204020203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574182" y="6042355"/>
            <a:ext cx="3240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600" dirty="0" smtClean="0">
                <a:latin typeface="Bahnschrift SemiBold Condensed" panose="020B0502040204020203" pitchFamily="34" charset="0"/>
              </a:rPr>
              <a:t>Beste </a:t>
            </a:r>
            <a:r>
              <a:rPr lang="de-CH" sz="3600" dirty="0">
                <a:latin typeface="Bahnschrift SemiBold Condensed" panose="020B0502040204020203" pitchFamily="34" charset="0"/>
              </a:rPr>
              <a:t>L</a:t>
            </a:r>
            <a:r>
              <a:rPr lang="de-CH" sz="3600" dirty="0" smtClean="0">
                <a:latin typeface="Bahnschrift SemiBold Condensed" panose="020B0502040204020203" pitchFamily="34" charset="0"/>
              </a:rPr>
              <a:t>ager!!!!</a:t>
            </a:r>
            <a:endParaRPr lang="de-CH" sz="3600" dirty="0"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0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0"/>
              </a:schemeClr>
            </a:gs>
            <a:gs pos="52000">
              <a:srgbClr val="FF0000"/>
            </a:gs>
            <a:gs pos="28000">
              <a:schemeClr val="accent1">
                <a:lumMod val="45000"/>
                <a:lumOff val="55000"/>
              </a:schemeClr>
            </a:gs>
            <a:gs pos="76000">
              <a:schemeClr val="accent1">
                <a:lumMod val="75000"/>
              </a:schemeClr>
            </a:gs>
            <a:gs pos="98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14967">
            <a:off x="445251" y="675179"/>
            <a:ext cx="3381919" cy="25364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7567">
            <a:off x="7288913" y="928453"/>
            <a:ext cx="3016091" cy="22620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4675">
            <a:off x="1088655" y="4161250"/>
            <a:ext cx="2616253" cy="196219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58542">
            <a:off x="6736700" y="4098025"/>
            <a:ext cx="2784853" cy="20886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feld 6"/>
          <p:cNvSpPr txBox="1"/>
          <p:nvPr/>
        </p:nvSpPr>
        <p:spPr>
          <a:xfrm>
            <a:off x="4089192" y="2540000"/>
            <a:ext cx="22434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000" dirty="0" smtClean="0">
                <a:latin typeface="Bahnschrift SemiBold SemiConden" panose="020B0502040204020203" pitchFamily="34" charset="0"/>
              </a:rPr>
              <a:t>Tanzen </a:t>
            </a:r>
            <a:r>
              <a:rPr lang="de-CH" sz="4000" dirty="0" smtClean="0">
                <a:latin typeface="Bahnschrift SemiBold SemiConden" panose="020B0502040204020203" pitchFamily="34" charset="0"/>
                <a:sym typeface="Wingdings" panose="05000000000000000000" pitchFamily="2" charset="2"/>
              </a:rPr>
              <a:t></a:t>
            </a:r>
          </a:p>
          <a:p>
            <a:endParaRPr lang="de-CH" sz="4000" dirty="0"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3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0"/>
              </a:schemeClr>
            </a:gs>
            <a:gs pos="53000">
              <a:srgbClr val="00B050"/>
            </a:gs>
            <a:gs pos="28000">
              <a:schemeClr val="accent1">
                <a:lumMod val="45000"/>
                <a:lumOff val="55000"/>
              </a:schemeClr>
            </a:gs>
            <a:gs pos="76000">
              <a:schemeClr val="accent1">
                <a:lumMod val="75000"/>
              </a:schemeClr>
            </a:gs>
            <a:gs pos="98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50458">
            <a:off x="689884" y="812941"/>
            <a:ext cx="3139167" cy="2354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23257">
            <a:off x="8146251" y="861169"/>
            <a:ext cx="3022983" cy="2267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3617">
            <a:off x="1565594" y="4238764"/>
            <a:ext cx="2598719" cy="19490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96590">
            <a:off x="7576110" y="4383583"/>
            <a:ext cx="2438400" cy="182880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443326" y="2743200"/>
            <a:ext cx="34636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000" dirty="0" smtClean="0">
                <a:latin typeface="Bahnschrift SemiBold Condensed" panose="020B0502040204020203" pitchFamily="34" charset="0"/>
              </a:rPr>
              <a:t>Baden </a:t>
            </a:r>
            <a:r>
              <a:rPr lang="de-CH" sz="4000" dirty="0" smtClean="0">
                <a:latin typeface="Bahnschrift SemiBold Condensed" panose="020B0502040204020203" pitchFamily="34" charset="0"/>
                <a:sym typeface="Wingdings" panose="05000000000000000000" pitchFamily="2" charset="2"/>
              </a:rPr>
              <a:t></a:t>
            </a:r>
            <a:endParaRPr lang="de-CH" sz="4000" dirty="0"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562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3000">
              <a:srgbClr val="FF0000"/>
            </a:gs>
            <a:gs pos="16000">
              <a:srgbClr val="FFFF00"/>
            </a:gs>
            <a:gs pos="42000">
              <a:schemeClr val="accent1">
                <a:lumMod val="75000"/>
              </a:schemeClr>
            </a:gs>
            <a:gs pos="92000">
              <a:srgbClr val="FF0000"/>
            </a:gs>
            <a:gs pos="6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955345">
            <a:off x="523037" y="819301"/>
            <a:ext cx="3641751" cy="27313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22206">
            <a:off x="8155139" y="299923"/>
            <a:ext cx="3690519" cy="27678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feld 3"/>
          <p:cNvSpPr txBox="1"/>
          <p:nvPr/>
        </p:nvSpPr>
        <p:spPr>
          <a:xfrm>
            <a:off x="3555707" y="3334917"/>
            <a:ext cx="4469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000" dirty="0" smtClean="0">
                <a:latin typeface="Bahnschrift SemiBold SemiConden" panose="020B0502040204020203" pitchFamily="34" charset="0"/>
              </a:rPr>
              <a:t>Auf den Zug warten </a:t>
            </a:r>
            <a:r>
              <a:rPr lang="de-CH" sz="4000" dirty="0" smtClean="0">
                <a:latin typeface="Bahnschrift SemiBold SemiConden" panose="020B0502040204020203" pitchFamily="34" charset="0"/>
                <a:sym typeface="Wingdings" panose="05000000000000000000" pitchFamily="2" charset="2"/>
              </a:rPr>
              <a:t></a:t>
            </a:r>
            <a:endParaRPr lang="de-CH" sz="4000" dirty="0">
              <a:latin typeface="Bahnschrift SemiBold SemiConden" panose="020B0502040204020203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6002" y="3829506"/>
            <a:ext cx="3324758" cy="24935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7178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3000">
              <a:srgbClr val="FF0000"/>
            </a:gs>
            <a:gs pos="16000">
              <a:srgbClr val="FFFF00"/>
            </a:gs>
            <a:gs pos="29000">
              <a:srgbClr val="92D050"/>
            </a:gs>
            <a:gs pos="70000">
              <a:srgbClr val="002060"/>
            </a:gs>
            <a:gs pos="36000">
              <a:srgbClr val="00B050"/>
            </a:gs>
            <a:gs pos="84000">
              <a:srgbClr val="7030A0"/>
            </a:gs>
            <a:gs pos="54000">
              <a:srgbClr val="0070C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54218">
            <a:off x="7510749" y="573472"/>
            <a:ext cx="4088588" cy="3066441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98868">
            <a:off x="1089966" y="756237"/>
            <a:ext cx="3869739" cy="2902304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4096512" y="4710989"/>
            <a:ext cx="34527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400" dirty="0" smtClean="0">
                <a:solidFill>
                  <a:srgbClr val="FFFF00"/>
                </a:solidFill>
                <a:latin typeface="Bahnschrift SemiBold Condensed" panose="020B0502040204020203" pitchFamily="34" charset="0"/>
              </a:rPr>
              <a:t>Schnee </a:t>
            </a:r>
            <a:r>
              <a:rPr lang="de-CH" sz="4400" dirty="0" err="1" smtClean="0">
                <a:solidFill>
                  <a:srgbClr val="FFFF00"/>
                </a:solidFill>
                <a:latin typeface="Bahnschrift SemiBold Condensed" panose="020B0502040204020203" pitchFamily="34" charset="0"/>
              </a:rPr>
              <a:t>genissen</a:t>
            </a:r>
            <a:endParaRPr lang="de-CH" sz="4400" dirty="0">
              <a:solidFill>
                <a:srgbClr val="FFFF00"/>
              </a:solidFill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60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3000">
              <a:srgbClr val="FF0000"/>
            </a:gs>
            <a:gs pos="16000">
              <a:srgbClr val="FFFF00"/>
            </a:gs>
            <a:gs pos="96000">
              <a:srgbClr val="92D050"/>
            </a:gs>
            <a:gs pos="68000">
              <a:srgbClr val="002060"/>
            </a:gs>
            <a:gs pos="36000">
              <a:srgbClr val="00B050"/>
            </a:gs>
            <a:gs pos="32000">
              <a:srgbClr val="77D52B"/>
            </a:gs>
            <a:gs pos="62000">
              <a:srgbClr val="215351"/>
            </a:gs>
            <a:gs pos="21000">
              <a:srgbClr val="7030A0"/>
            </a:gs>
            <a:gs pos="45000">
              <a:srgbClr val="0070C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50433">
            <a:off x="6398630" y="810239"/>
            <a:ext cx="3939309" cy="2954482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84477">
            <a:off x="655783" y="676487"/>
            <a:ext cx="4511963" cy="3383972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4073236" y="4424218"/>
            <a:ext cx="59389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400" dirty="0" smtClean="0">
                <a:latin typeface="Bahnschrift Condensed" panose="020B0502040204020203" pitchFamily="34" charset="0"/>
              </a:rPr>
              <a:t>Im Bus zu unserem haus</a:t>
            </a:r>
            <a:endParaRPr lang="de-CH" sz="4400" dirty="0"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612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</Words>
  <Application>Microsoft Office PowerPoint</Application>
  <PresentationFormat>Breitbild</PresentationFormat>
  <Paragraphs>7</Paragraphs>
  <Slides>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</vt:i4>
      </vt:variant>
    </vt:vector>
  </HeadingPairs>
  <TitlesOfParts>
    <vt:vector size="14" baseType="lpstr">
      <vt:lpstr>Arial</vt:lpstr>
      <vt:lpstr>Bahnschrift Condensed</vt:lpstr>
      <vt:lpstr>Bahnschrift SemiBold Condensed</vt:lpstr>
      <vt:lpstr>Bahnschrift SemiBold SemiConden</vt:lpstr>
      <vt:lpstr>Calibri</vt:lpstr>
      <vt:lpstr>Calibri Light</vt:lpstr>
      <vt:lpstr>Wingdings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Schule Lyssach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Schüler</dc:creator>
  <cp:lastModifiedBy>Schüler</cp:lastModifiedBy>
  <cp:revision>9</cp:revision>
  <dcterms:created xsi:type="dcterms:W3CDTF">2019-02-19T09:42:11Z</dcterms:created>
  <dcterms:modified xsi:type="dcterms:W3CDTF">2019-03-19T09:51:20Z</dcterms:modified>
</cp:coreProperties>
</file>