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  <p:sldMasterId id="2147484092" r:id="rId2"/>
  </p:sldMasterIdLst>
  <p:sldIdLst>
    <p:sldId id="256" r:id="rId3"/>
    <p:sldId id="257" r:id="rId4"/>
    <p:sldId id="258" r:id="rId5"/>
    <p:sldId id="259" r:id="rId6"/>
    <p:sldId id="270" r:id="rId7"/>
    <p:sldId id="261" r:id="rId8"/>
    <p:sldId id="273" r:id="rId9"/>
    <p:sldId id="263" r:id="rId10"/>
    <p:sldId id="271" r:id="rId11"/>
    <p:sldId id="267" r:id="rId12"/>
    <p:sldId id="274" r:id="rId13"/>
    <p:sldId id="269" r:id="rId14"/>
    <p:sldId id="266" r:id="rId15"/>
    <p:sldId id="268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95" autoAdjust="0"/>
    <p:restoredTop sz="94660" autoAdjust="0"/>
  </p:normalViewPr>
  <p:slideViewPr>
    <p:cSldViewPr>
      <p:cViewPr varScale="1">
        <p:scale>
          <a:sx n="78" d="100"/>
          <a:sy n="78" d="100"/>
        </p:scale>
        <p:origin x="-9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FA5A-7C5C-412C-8AEA-B905EE9CD945}" type="datetimeFigureOut">
              <a:rPr lang="de-CH" smtClean="0"/>
              <a:t>03.11.2014</a:t>
            </a:fld>
            <a:endParaRPr lang="de-C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399-9FEA-4419-B2FC-BBB23596D250}" type="slidenum">
              <a:rPr lang="de-CH" smtClean="0"/>
              <a:t>‹Nr.›</a:t>
            </a:fld>
            <a:endParaRPr lang="de-C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FA5A-7C5C-412C-8AEA-B905EE9CD945}" type="datetimeFigureOut">
              <a:rPr lang="de-CH" smtClean="0"/>
              <a:t>03.11.2014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399-9FEA-4419-B2FC-BBB23596D250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FA5A-7C5C-412C-8AEA-B905EE9CD945}" type="datetimeFigureOut">
              <a:rPr lang="de-CH" smtClean="0"/>
              <a:t>03.11.2014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399-9FEA-4419-B2FC-BBB23596D250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FA5A-7C5C-412C-8AEA-B905EE9CD945}" type="datetimeFigureOut">
              <a:rPr lang="de-CH" smtClean="0">
                <a:solidFill>
                  <a:srgbClr val="DBF5F9">
                    <a:shade val="90000"/>
                  </a:srgbClr>
                </a:solidFill>
              </a:rPr>
              <a:pPr/>
              <a:t>03.11.2014</a:t>
            </a:fld>
            <a:endParaRPr lang="de-C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399-9FEA-4419-B2FC-BBB23596D250}" type="slidenum">
              <a:rPr lang="de-CH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de-CH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52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FA5A-7C5C-412C-8AEA-B905EE9CD945}" type="datetimeFigureOut">
              <a:rPr lang="de-CH" smtClean="0">
                <a:solidFill>
                  <a:srgbClr val="04617B">
                    <a:shade val="90000"/>
                  </a:srgbClr>
                </a:solidFill>
              </a:rPr>
              <a:pPr/>
              <a:t>03.11.2014</a:t>
            </a:fld>
            <a:endParaRPr lang="de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399-9FEA-4419-B2FC-BBB23596D250}" type="slidenum">
              <a:rPr lang="de-CH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de-C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82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FA5A-7C5C-412C-8AEA-B905EE9CD945}" type="datetimeFigureOut">
              <a:rPr lang="de-CH" smtClean="0">
                <a:solidFill>
                  <a:srgbClr val="DBF5F9">
                    <a:shade val="90000"/>
                  </a:srgbClr>
                </a:solidFill>
              </a:rPr>
              <a:pPr/>
              <a:t>03.11.2014</a:t>
            </a:fld>
            <a:endParaRPr lang="de-C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399-9FEA-4419-B2FC-BBB23596D250}" type="slidenum">
              <a:rPr lang="de-CH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de-CH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28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FA5A-7C5C-412C-8AEA-B905EE9CD945}" type="datetimeFigureOut">
              <a:rPr lang="de-CH" smtClean="0">
                <a:solidFill>
                  <a:srgbClr val="04617B">
                    <a:shade val="90000"/>
                  </a:srgbClr>
                </a:solidFill>
              </a:rPr>
              <a:pPr/>
              <a:t>03.11.2014</a:t>
            </a:fld>
            <a:endParaRPr lang="de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399-9FEA-4419-B2FC-BBB23596D250}" type="slidenum">
              <a:rPr lang="de-CH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de-C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18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FA5A-7C5C-412C-8AEA-B905EE9CD945}" type="datetimeFigureOut">
              <a:rPr lang="de-CH" smtClean="0">
                <a:solidFill>
                  <a:srgbClr val="04617B">
                    <a:shade val="90000"/>
                  </a:srgbClr>
                </a:solidFill>
              </a:rPr>
              <a:pPr/>
              <a:t>03.11.2014</a:t>
            </a:fld>
            <a:endParaRPr lang="de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399-9FEA-4419-B2FC-BBB23596D250}" type="slidenum">
              <a:rPr lang="de-CH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de-C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10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FA5A-7C5C-412C-8AEA-B905EE9CD945}" type="datetimeFigureOut">
              <a:rPr lang="de-CH" smtClean="0">
                <a:solidFill>
                  <a:srgbClr val="04617B">
                    <a:shade val="90000"/>
                  </a:srgbClr>
                </a:solidFill>
              </a:rPr>
              <a:pPr/>
              <a:t>03.11.2014</a:t>
            </a:fld>
            <a:endParaRPr lang="de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399-9FEA-4419-B2FC-BBB23596D250}" type="slidenum">
              <a:rPr lang="de-CH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de-C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15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FA5A-7C5C-412C-8AEA-B905EE9CD945}" type="datetimeFigureOut">
              <a:rPr lang="de-CH" smtClean="0">
                <a:solidFill>
                  <a:srgbClr val="04617B">
                    <a:shade val="90000"/>
                  </a:srgbClr>
                </a:solidFill>
              </a:rPr>
              <a:pPr/>
              <a:t>03.11.2014</a:t>
            </a:fld>
            <a:endParaRPr lang="de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399-9FEA-4419-B2FC-BBB23596D250}" type="slidenum">
              <a:rPr lang="de-CH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de-C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06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FA5A-7C5C-412C-8AEA-B905EE9CD945}" type="datetimeFigureOut">
              <a:rPr lang="de-CH" smtClean="0">
                <a:solidFill>
                  <a:srgbClr val="04617B">
                    <a:shade val="90000"/>
                  </a:srgbClr>
                </a:solidFill>
              </a:rPr>
              <a:pPr/>
              <a:t>03.11.2014</a:t>
            </a:fld>
            <a:endParaRPr lang="de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399-9FEA-4419-B2FC-BBB23596D250}" type="slidenum">
              <a:rPr lang="de-CH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de-C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0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FA5A-7C5C-412C-8AEA-B905EE9CD945}" type="datetimeFigureOut">
              <a:rPr lang="de-CH" smtClean="0"/>
              <a:t>03.11.2014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399-9FEA-4419-B2FC-BBB23596D250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FA5A-7C5C-412C-8AEA-B905EE9CD945}" type="datetimeFigureOut">
              <a:rPr lang="de-CH" smtClean="0">
                <a:solidFill>
                  <a:srgbClr val="04617B">
                    <a:shade val="90000"/>
                  </a:srgbClr>
                </a:solidFill>
              </a:rPr>
              <a:pPr/>
              <a:t>03.11.2014</a:t>
            </a:fld>
            <a:endParaRPr lang="de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A8F399-9FEA-4419-B2FC-BBB23596D250}" type="slidenum">
              <a:rPr lang="de-CH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de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28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FA5A-7C5C-412C-8AEA-B905EE9CD945}" type="datetimeFigureOut">
              <a:rPr lang="de-CH" smtClean="0">
                <a:solidFill>
                  <a:srgbClr val="04617B">
                    <a:shade val="90000"/>
                  </a:srgbClr>
                </a:solidFill>
              </a:rPr>
              <a:pPr/>
              <a:t>03.11.2014</a:t>
            </a:fld>
            <a:endParaRPr lang="de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399-9FEA-4419-B2FC-BBB23596D250}" type="slidenum">
              <a:rPr lang="de-CH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de-C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73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FA5A-7C5C-412C-8AEA-B905EE9CD945}" type="datetimeFigureOut">
              <a:rPr lang="de-CH" smtClean="0">
                <a:solidFill>
                  <a:srgbClr val="04617B">
                    <a:shade val="90000"/>
                  </a:srgbClr>
                </a:solidFill>
              </a:rPr>
              <a:pPr/>
              <a:t>03.11.2014</a:t>
            </a:fld>
            <a:endParaRPr lang="de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399-9FEA-4419-B2FC-BBB23596D250}" type="slidenum">
              <a:rPr lang="de-CH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de-C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4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FA5A-7C5C-412C-8AEA-B905EE9CD945}" type="datetimeFigureOut">
              <a:rPr lang="de-CH" smtClean="0"/>
              <a:t>03.11.2014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399-9FEA-4419-B2FC-BBB23596D250}" type="slidenum">
              <a:rPr lang="de-CH" smtClean="0"/>
              <a:t>‹Nr.›</a:t>
            </a:fld>
            <a:endParaRPr lang="de-C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FA5A-7C5C-412C-8AEA-B905EE9CD945}" type="datetimeFigureOut">
              <a:rPr lang="de-CH" smtClean="0"/>
              <a:t>03.11.2014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399-9FEA-4419-B2FC-BBB23596D250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FA5A-7C5C-412C-8AEA-B905EE9CD945}" type="datetimeFigureOut">
              <a:rPr lang="de-CH" smtClean="0"/>
              <a:t>03.11.2014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399-9FEA-4419-B2FC-BBB23596D250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FA5A-7C5C-412C-8AEA-B905EE9CD945}" type="datetimeFigureOut">
              <a:rPr lang="de-CH" smtClean="0"/>
              <a:t>03.11.2014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399-9FEA-4419-B2FC-BBB23596D250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FA5A-7C5C-412C-8AEA-B905EE9CD945}" type="datetimeFigureOut">
              <a:rPr lang="de-CH" smtClean="0"/>
              <a:t>03.11.2014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399-9FEA-4419-B2FC-BBB23596D250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FA5A-7C5C-412C-8AEA-B905EE9CD945}" type="datetimeFigureOut">
              <a:rPr lang="de-CH" smtClean="0"/>
              <a:t>03.11.2014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399-9FEA-4419-B2FC-BBB23596D250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FA5A-7C5C-412C-8AEA-B905EE9CD945}" type="datetimeFigureOut">
              <a:rPr lang="de-CH" smtClean="0"/>
              <a:t>03.11.2014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A8F399-9FEA-4419-B2FC-BBB23596D250}" type="slidenum">
              <a:rPr lang="de-CH" smtClean="0"/>
              <a:t>‹Nr.›</a:t>
            </a:fld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7EFA5A-7C5C-412C-8AEA-B905EE9CD945}" type="datetimeFigureOut">
              <a:rPr lang="de-CH" smtClean="0"/>
              <a:t>03.11.2014</a:t>
            </a:fld>
            <a:endParaRPr lang="de-C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A8F399-9FEA-4419-B2FC-BBB23596D250}" type="slidenum">
              <a:rPr lang="de-CH" smtClean="0"/>
              <a:t>‹Nr.›</a:t>
            </a:fld>
            <a:endParaRPr lang="de-CH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7EFA5A-7C5C-412C-8AEA-B905EE9CD945}" type="datetimeFigureOut">
              <a:rPr lang="de-CH" smtClean="0">
                <a:solidFill>
                  <a:srgbClr val="04617B">
                    <a:shade val="90000"/>
                  </a:srgbClr>
                </a:solidFill>
              </a:rPr>
              <a:pPr/>
              <a:t>03.11.2014</a:t>
            </a:fld>
            <a:endParaRPr lang="de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C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A8F399-9FEA-4419-B2FC-BBB23596D250}" type="slidenum">
              <a:rPr lang="de-CH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de-CH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06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855925"/>
            <a:ext cx="7851648" cy="1828800"/>
          </a:xfrm>
        </p:spPr>
        <p:txBody>
          <a:bodyPr>
            <a:normAutofit/>
          </a:bodyPr>
          <a:lstStyle/>
          <a:p>
            <a:r>
              <a:rPr lang="de-CH" dirty="0" smtClean="0">
                <a:solidFill>
                  <a:schemeClr val="tx1"/>
                </a:solidFill>
              </a:rPr>
              <a:t>Medizinische Praxis-Assistentin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8973"/>
            <a:ext cx="2741290" cy="41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4397355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3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de-CH" dirty="0" smtClean="0">
                <a:solidFill>
                  <a:schemeClr val="accent1">
                    <a:lumMod val="75000"/>
                  </a:schemeClr>
                </a:solidFill>
              </a:rPr>
              <a:t>Vergleich</a:t>
            </a:r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467544" y="2204864"/>
            <a:ext cx="4038600" cy="4434840"/>
          </a:xfrm>
        </p:spPr>
        <p:txBody>
          <a:bodyPr/>
          <a:lstStyle/>
          <a:p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Med. Praxis-Assistentin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Tätigkeiten</a:t>
            </a:r>
          </a:p>
          <a:p>
            <a:r>
              <a:rPr lang="de-DE" dirty="0" smtClean="0"/>
              <a:t>Lohn</a:t>
            </a:r>
          </a:p>
          <a:p>
            <a:r>
              <a:rPr lang="de-DE" dirty="0" smtClean="0"/>
              <a:t>Ausbildung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644008" y="2204864"/>
            <a:ext cx="4038600" cy="4434840"/>
          </a:xfrm>
        </p:spPr>
        <p:txBody>
          <a:bodyPr/>
          <a:lstStyle/>
          <a:p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Detailhandelsfachfrau</a:t>
            </a:r>
          </a:p>
          <a:p>
            <a:pPr marL="0" indent="0" algn="ctr">
              <a:buNone/>
            </a:pPr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Textil</a:t>
            </a:r>
          </a:p>
          <a:p>
            <a:endParaRPr lang="de-DE" dirty="0"/>
          </a:p>
          <a:p>
            <a:r>
              <a:rPr lang="de-DE" dirty="0" smtClean="0"/>
              <a:t>Tätigkeiten</a:t>
            </a:r>
          </a:p>
          <a:p>
            <a:r>
              <a:rPr lang="de-DE" dirty="0" smtClean="0"/>
              <a:t>Lohn</a:t>
            </a:r>
          </a:p>
          <a:p>
            <a:r>
              <a:rPr lang="de-DE" dirty="0" smtClean="0"/>
              <a:t>Ausbildung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540" y="5127064"/>
            <a:ext cx="2551212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6501"/>
            <a:ext cx="2459298" cy="165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60648"/>
            <a:ext cx="7851648" cy="1828800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chemeClr val="tx1"/>
                </a:solidFill>
              </a:rPr>
              <a:t>Vor- </a:t>
            </a:r>
            <a:r>
              <a:rPr lang="de-DE" dirty="0">
                <a:solidFill>
                  <a:schemeClr val="tx1"/>
                </a:solidFill>
              </a:rPr>
              <a:t>und </a:t>
            </a:r>
            <a:r>
              <a:rPr lang="de-DE" dirty="0" smtClean="0">
                <a:solidFill>
                  <a:schemeClr val="tx1"/>
                </a:solidFill>
              </a:rPr>
              <a:t>Nachteile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0"/>
            <a:ext cx="36290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3714750"/>
            <a:ext cx="36290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4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0" y="981075"/>
            <a:ext cx="7850188" cy="1828800"/>
          </a:xfrm>
        </p:spPr>
        <p:txBody>
          <a:bodyPr/>
          <a:lstStyle/>
          <a:p>
            <a:pPr algn="l"/>
            <a:r>
              <a:rPr lang="de-CH" dirty="0" smtClean="0">
                <a:solidFill>
                  <a:schemeClr val="accent1">
                    <a:lumMod val="75000"/>
                  </a:schemeClr>
                </a:solidFill>
              </a:rPr>
              <a:t>Interview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49246"/>
            <a:ext cx="4725144" cy="459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97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http://www.netanimations.net/Animated-gif-three-flashing-question-marks-picture-mov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547260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45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53904"/>
            <a:ext cx="797231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3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075240" cy="1224136"/>
          </a:xfrm>
        </p:spPr>
        <p:txBody>
          <a:bodyPr/>
          <a:lstStyle/>
          <a:p>
            <a:r>
              <a:rPr lang="de-CH" dirty="0" smtClean="0">
                <a:solidFill>
                  <a:schemeClr val="accent1">
                    <a:lumMod val="75000"/>
                  </a:schemeClr>
                </a:solidFill>
              </a:rPr>
              <a:t>Inhalt</a:t>
            </a:r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042032"/>
          </a:xfrm>
        </p:spPr>
        <p:txBody>
          <a:bodyPr>
            <a:normAutofit lnSpcReduction="10000"/>
          </a:bodyPr>
          <a:lstStyle/>
          <a:p>
            <a:r>
              <a:rPr lang="de-CH" dirty="0" smtClean="0"/>
              <a:t>Tätigkeiten</a:t>
            </a:r>
          </a:p>
          <a:p>
            <a:r>
              <a:rPr lang="de-CH" dirty="0" smtClean="0"/>
              <a:t>Lehrzeit</a:t>
            </a:r>
          </a:p>
          <a:p>
            <a:r>
              <a:rPr lang="de-CH" dirty="0" smtClean="0"/>
              <a:t>Lohn</a:t>
            </a:r>
          </a:p>
          <a:p>
            <a:r>
              <a:rPr lang="de-CH" dirty="0" smtClean="0"/>
              <a:t>Arbeitskleider</a:t>
            </a:r>
          </a:p>
          <a:p>
            <a:r>
              <a:rPr lang="de-CH" dirty="0" smtClean="0"/>
              <a:t>Arbeitszeiten</a:t>
            </a:r>
            <a:endParaRPr lang="de-CH" dirty="0" smtClean="0"/>
          </a:p>
          <a:p>
            <a:r>
              <a:rPr lang="de-CH" dirty="0" smtClean="0"/>
              <a:t>Schulische </a:t>
            </a:r>
            <a:r>
              <a:rPr lang="de-CH" dirty="0" smtClean="0"/>
              <a:t>Voraussetzungen</a:t>
            </a:r>
          </a:p>
          <a:p>
            <a:r>
              <a:rPr lang="de-CH" dirty="0" smtClean="0"/>
              <a:t>Verwandte Berufe</a:t>
            </a:r>
            <a:endParaRPr lang="de-CH" dirty="0" smtClean="0"/>
          </a:p>
          <a:p>
            <a:r>
              <a:rPr lang="de-CH" dirty="0" smtClean="0"/>
              <a:t>Vergleich</a:t>
            </a:r>
            <a:endParaRPr lang="de-CH" dirty="0" smtClean="0"/>
          </a:p>
          <a:p>
            <a:r>
              <a:rPr lang="de-CH" smtClean="0"/>
              <a:t>Vor-und Nachteile</a:t>
            </a:r>
            <a:endParaRPr lang="de-CH" dirty="0" smtClean="0"/>
          </a:p>
          <a:p>
            <a:r>
              <a:rPr lang="de-CH" dirty="0" smtClean="0"/>
              <a:t>Interview</a:t>
            </a:r>
          </a:p>
          <a:p>
            <a:r>
              <a:rPr lang="de-CH" dirty="0" smtClean="0"/>
              <a:t>Schluss</a:t>
            </a:r>
          </a:p>
          <a:p>
            <a:endParaRPr lang="de-CH" dirty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440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-2772816" y="-531440"/>
            <a:ext cx="6624736" cy="2724720"/>
          </a:xfrm>
        </p:spPr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Tätigkeiten</a:t>
            </a:r>
            <a:br>
              <a:rPr lang="de-CH" dirty="0" smtClean="0">
                <a:solidFill>
                  <a:schemeClr val="tx1"/>
                </a:solidFill>
              </a:rPr>
            </a:br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33" y="4613737"/>
            <a:ext cx="5220072" cy="222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82031"/>
            <a:ext cx="388843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8962"/>
            <a:ext cx="3593841" cy="239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9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9309720" cy="1143000"/>
          </a:xfrm>
        </p:spPr>
        <p:txBody>
          <a:bodyPr/>
          <a:lstStyle/>
          <a:p>
            <a:r>
              <a:rPr lang="de-CH" dirty="0" smtClean="0">
                <a:solidFill>
                  <a:schemeClr val="accent1">
                    <a:lumMod val="75000"/>
                  </a:schemeClr>
                </a:solidFill>
              </a:rPr>
              <a:t>Lehrzeit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indent="-514350" algn="ctr">
              <a:buAutoNum type="arabicPeriod"/>
            </a:pPr>
            <a:r>
              <a:rPr lang="de-CH" dirty="0" smtClean="0"/>
              <a:t>Lehrjahr</a:t>
            </a:r>
          </a:p>
          <a:p>
            <a:pPr marL="578358" indent="-514350" algn="ctr">
              <a:buAutoNum type="arabicPeriod"/>
            </a:pPr>
            <a:r>
              <a:rPr lang="de-CH" dirty="0" smtClean="0"/>
              <a:t>Lehrjahr</a:t>
            </a:r>
          </a:p>
          <a:p>
            <a:pPr marL="578358" indent="-514350" algn="ctr">
              <a:buAutoNum type="arabicPeriod"/>
            </a:pPr>
            <a:r>
              <a:rPr lang="de-CH" dirty="0" smtClean="0"/>
              <a:t>Lehrjahr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151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772400" cy="1362456"/>
          </a:xfrm>
        </p:spPr>
        <p:txBody>
          <a:bodyPr/>
          <a:lstStyle/>
          <a:p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Lohn</a:t>
            </a:r>
            <a:endParaRPr lang="de-DE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de-DE" dirty="0" smtClean="0">
                <a:solidFill>
                  <a:schemeClr val="bg1"/>
                </a:solidFill>
              </a:rPr>
              <a:t>Lehrjahr 250.-</a:t>
            </a:r>
          </a:p>
          <a:p>
            <a:pPr marL="457200" indent="-457200">
              <a:buAutoNum type="arabicPeriod"/>
            </a:pPr>
            <a:r>
              <a:rPr lang="de-DE" dirty="0" smtClean="0">
                <a:solidFill>
                  <a:schemeClr val="bg1"/>
                </a:solidFill>
              </a:rPr>
              <a:t>Lehrjahr 900.-</a:t>
            </a:r>
          </a:p>
          <a:p>
            <a:pPr marL="457200" indent="-457200">
              <a:buAutoNum type="arabicPeriod"/>
            </a:pPr>
            <a:r>
              <a:rPr lang="de-DE" dirty="0" smtClean="0">
                <a:solidFill>
                  <a:schemeClr val="bg1"/>
                </a:solidFill>
              </a:rPr>
              <a:t>Lehrjahr 1400.-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136" y="3429000"/>
            <a:ext cx="5623603" cy="336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accent1">
                    <a:lumMod val="75000"/>
                  </a:schemeClr>
                </a:solidFill>
              </a:rPr>
              <a:t>Arbeitskleider</a:t>
            </a:r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2584848" cy="3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5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772400" cy="1362456"/>
          </a:xfrm>
        </p:spPr>
        <p:txBody>
          <a:bodyPr/>
          <a:lstStyle/>
          <a:p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Arbeitszeiten</a:t>
            </a:r>
            <a:endParaRPr lang="de-DE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60" y="3573017"/>
            <a:ext cx="4975070" cy="32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6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chemeClr val="accent2">
                    <a:lumMod val="75000"/>
                  </a:schemeClr>
                </a:solidFill>
              </a:rPr>
              <a:t>Schulische Voraussetzungen</a:t>
            </a:r>
            <a:endParaRPr lang="de-CH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5" name="Picture 5" descr="http://www.sophie-scholl-schule.eu/joomla/images/stories/faecher/chemie/chemi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4968552" cy="25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7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772400" cy="1362456"/>
          </a:xfrm>
        </p:spPr>
        <p:txBody>
          <a:bodyPr/>
          <a:lstStyle/>
          <a:p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Verwandte Berufe</a:t>
            </a:r>
            <a:endParaRPr lang="de-DE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" y="1837967"/>
            <a:ext cx="23812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09" y="1758288"/>
            <a:ext cx="3500739" cy="262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83842"/>
            <a:ext cx="2893653" cy="247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7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54</Words>
  <Application>Microsoft Office PowerPoint</Application>
  <PresentationFormat>Bildschirmpräsentation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16" baseType="lpstr">
      <vt:lpstr>Hyperion</vt:lpstr>
      <vt:lpstr>1_Hyperion</vt:lpstr>
      <vt:lpstr>Medizinische Praxis-Assistentin</vt:lpstr>
      <vt:lpstr>Inhalt</vt:lpstr>
      <vt:lpstr>Tätigkeiten </vt:lpstr>
      <vt:lpstr>Lehrzeit </vt:lpstr>
      <vt:lpstr>Lohn</vt:lpstr>
      <vt:lpstr>Arbeitskleider</vt:lpstr>
      <vt:lpstr>Arbeitszeiten</vt:lpstr>
      <vt:lpstr>Schulische Voraussetzungen</vt:lpstr>
      <vt:lpstr>Verwandte Berufe</vt:lpstr>
      <vt:lpstr>Vergleich</vt:lpstr>
      <vt:lpstr>Vor- und Nachteile</vt:lpstr>
      <vt:lpstr>Interview 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Medizinische Praxis-Assistentin</dc:title>
  <dc:creator>Schule Lyssach</dc:creator>
  <cp:lastModifiedBy>krenare</cp:lastModifiedBy>
  <cp:revision>37</cp:revision>
  <dcterms:created xsi:type="dcterms:W3CDTF">2014-10-23T06:48:01Z</dcterms:created>
  <dcterms:modified xsi:type="dcterms:W3CDTF">2014-11-03T03:37:41Z</dcterms:modified>
</cp:coreProperties>
</file>