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6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2830A9-9B37-4DB5-BD1D-DD6CEE5CF5B1}" type="datetimeFigureOut">
              <a:rPr lang="de-CH" smtClean="0"/>
              <a:t>10.11.2014</a:t>
            </a:fld>
            <a:endParaRPr lang="de-CH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CH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8D8D99-61C4-4588-B79E-69D1D2E2BF4E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Ein Beruf mit Farben und Gips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sz="8000" dirty="0" smtClean="0"/>
              <a:t>MALER</a:t>
            </a:r>
            <a:br>
              <a:rPr lang="de-CH" sz="8000" dirty="0" smtClean="0"/>
            </a:br>
            <a:endParaRPr lang="de-CH" sz="8000" dirty="0"/>
          </a:p>
        </p:txBody>
      </p:sp>
    </p:spTree>
    <p:extLst>
      <p:ext uri="{BB962C8B-B14F-4D97-AF65-F5344CB8AC3E}">
        <p14:creationId xmlns:p14="http://schemas.microsoft.com/office/powerpoint/2010/main" val="4260395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??Fragen??</a:t>
            </a:r>
            <a:endParaRPr lang="de-CH" dirty="0"/>
          </a:p>
        </p:txBody>
      </p:sp>
      <p:pic>
        <p:nvPicPr>
          <p:cNvPr id="1028" name="Picture 4" descr="http://kohlmann2013.de/wp-content/uploads/2013/06/mann_mit_fragezeich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91">
            <a:off x="5225331" y="2000639"/>
            <a:ext cx="3168352" cy="43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49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256584" cy="613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401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Warum diesen Beruf</a:t>
            </a:r>
          </a:p>
          <a:p>
            <a:r>
              <a:rPr lang="de-CH" dirty="0" smtClean="0"/>
              <a:t>Tätigkeiten</a:t>
            </a:r>
          </a:p>
          <a:p>
            <a:r>
              <a:rPr lang="de-CH" dirty="0" smtClean="0"/>
              <a:t>Lohn/Lehre</a:t>
            </a:r>
          </a:p>
          <a:p>
            <a:r>
              <a:rPr lang="de-CH" dirty="0" smtClean="0"/>
              <a:t>Interview</a:t>
            </a:r>
          </a:p>
          <a:p>
            <a:r>
              <a:rPr lang="de-CH" dirty="0" smtClean="0"/>
              <a:t>Infos zum  Beruf</a:t>
            </a:r>
          </a:p>
          <a:p>
            <a:r>
              <a:rPr lang="de-CH" dirty="0" smtClean="0"/>
              <a:t>Fragen</a:t>
            </a:r>
          </a:p>
          <a:p>
            <a:r>
              <a:rPr lang="de-CH" dirty="0" smtClean="0"/>
              <a:t>Schluss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 smtClean="0"/>
              <a:t>Inhalzverzeichnis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2361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Warum diesen Beruf</a:t>
            </a: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866947" cy="273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48" y="1412776"/>
            <a:ext cx="3650210" cy="273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407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Mathematik</a:t>
            </a:r>
          </a:p>
          <a:p>
            <a:r>
              <a:rPr lang="de-CH" dirty="0" smtClean="0"/>
              <a:t>Zeichnen</a:t>
            </a:r>
          </a:p>
          <a:p>
            <a:r>
              <a:rPr lang="de-CH" dirty="0" smtClean="0"/>
              <a:t>Grundfarben kennen (sich mit Farben auskennen)</a:t>
            </a:r>
          </a:p>
          <a:p>
            <a:r>
              <a:rPr lang="de-CH" dirty="0" smtClean="0"/>
              <a:t>Ausdauer/Geduld</a:t>
            </a:r>
          </a:p>
          <a:p>
            <a:r>
              <a:rPr lang="de-CH" dirty="0" smtClean="0"/>
              <a:t>Bio</a:t>
            </a:r>
          </a:p>
          <a:p>
            <a:r>
              <a:rPr lang="de-CH" dirty="0" smtClean="0"/>
              <a:t>Deutsch</a:t>
            </a:r>
          </a:p>
          <a:p>
            <a:r>
              <a:rPr lang="de-CH" dirty="0" smtClean="0"/>
              <a:t>Computer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/>
          <a:lstStyle/>
          <a:p>
            <a:pPr algn="ctr"/>
            <a:r>
              <a:rPr lang="de-CH" dirty="0" smtClean="0"/>
              <a:t>Tätigkeiten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7627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440">
            <a:off x="685466" y="4166328"/>
            <a:ext cx="3484937" cy="232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Lehre dauert 3 Jahre</a:t>
            </a:r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r>
              <a:rPr lang="de-CH" dirty="0" smtClean="0"/>
              <a:t>Lohn im 1. 2. 3.  Lehrjahr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dirty="0" smtClean="0"/>
              <a:t>Lohn/Lehre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8198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72">
            <a:off x="3004275" y="844118"/>
            <a:ext cx="5497466" cy="4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1</a:t>
            </a:r>
          </a:p>
          <a:p>
            <a:r>
              <a:rPr lang="de-CH" dirty="0" smtClean="0"/>
              <a:t>2</a:t>
            </a:r>
          </a:p>
          <a:p>
            <a:r>
              <a:rPr lang="de-CH" dirty="0" smtClean="0"/>
              <a:t>3</a:t>
            </a:r>
          </a:p>
          <a:p>
            <a:r>
              <a:rPr lang="de-CH" dirty="0" smtClean="0"/>
              <a:t>4</a:t>
            </a:r>
          </a:p>
          <a:p>
            <a:r>
              <a:rPr lang="de-CH" dirty="0" smtClean="0"/>
              <a:t>5</a:t>
            </a:r>
          </a:p>
          <a:p>
            <a:r>
              <a:rPr lang="de-CH" dirty="0" smtClean="0"/>
              <a:t>6</a:t>
            </a:r>
          </a:p>
          <a:p>
            <a:r>
              <a:rPr lang="de-CH" dirty="0" smtClean="0"/>
              <a:t>7</a:t>
            </a:r>
          </a:p>
          <a:p>
            <a:r>
              <a:rPr lang="de-CH" dirty="0" smtClean="0"/>
              <a:t>8</a:t>
            </a:r>
          </a:p>
          <a:p>
            <a:r>
              <a:rPr lang="de-CH" dirty="0" smtClean="0"/>
              <a:t>9</a:t>
            </a:r>
          </a:p>
          <a:p>
            <a:r>
              <a:rPr lang="de-CH" dirty="0" smtClean="0"/>
              <a:t>10</a:t>
            </a:r>
          </a:p>
          <a:p>
            <a:r>
              <a:rPr lang="de-CH" dirty="0" smtClean="0"/>
              <a:t>11</a:t>
            </a:r>
          </a:p>
          <a:p>
            <a:r>
              <a:rPr lang="de-CH" dirty="0" smtClean="0"/>
              <a:t>12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Interview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6120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17240" y="1700808"/>
            <a:ext cx="8229600" cy="4427984"/>
          </a:xfrm>
        </p:spPr>
        <p:txBody>
          <a:bodyPr/>
          <a:lstStyle/>
          <a:p>
            <a:endParaRPr lang="de-CH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20035"/>
            <a:ext cx="8229600" cy="1219200"/>
          </a:xfrm>
        </p:spPr>
        <p:txBody>
          <a:bodyPr/>
          <a:lstStyle/>
          <a:p>
            <a:pPr algn="ctr"/>
            <a:r>
              <a:rPr lang="de-CH" dirty="0" smtClean="0"/>
              <a:t>Infos zum Beruf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5" y="1484784"/>
            <a:ext cx="3154262" cy="215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61" y="1484784"/>
            <a:ext cx="3531499" cy="178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2" y="3785626"/>
            <a:ext cx="4005471" cy="18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27130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072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4" y="260648"/>
            <a:ext cx="388964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343"/>
            <a:ext cx="3872264" cy="25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271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518"/>
            <a:ext cx="14287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0" y="2204864"/>
            <a:ext cx="3672408" cy="244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518"/>
            <a:ext cx="239288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5334"/>
            <a:ext cx="2220947" cy="222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323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71</Words>
  <Application>Microsoft Office PowerPoint</Application>
  <PresentationFormat>Bildschirmpräsentation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Papier</vt:lpstr>
      <vt:lpstr>MALER </vt:lpstr>
      <vt:lpstr>Inhalzverzeichnis</vt:lpstr>
      <vt:lpstr>Warum diesen Beruf</vt:lpstr>
      <vt:lpstr>Tätigkeiten</vt:lpstr>
      <vt:lpstr>Lohn/Lehre</vt:lpstr>
      <vt:lpstr>Interview</vt:lpstr>
      <vt:lpstr>Infos zum Beruf</vt:lpstr>
      <vt:lpstr>PowerPoint-Präsentation</vt:lpstr>
      <vt:lpstr>PowerPoint-Präsentation</vt:lpstr>
      <vt:lpstr>??Fragen??</vt:lpstr>
      <vt:lpstr>PowerPoint-Präsentation</vt:lpstr>
    </vt:vector>
  </TitlesOfParts>
  <Company>Schule Lyssach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Schüler</dc:creator>
  <cp:lastModifiedBy>Thomas Bürki</cp:lastModifiedBy>
  <cp:revision>21</cp:revision>
  <dcterms:created xsi:type="dcterms:W3CDTF">2014-10-20T07:35:14Z</dcterms:created>
  <dcterms:modified xsi:type="dcterms:W3CDTF">2014-11-10T06:48:09Z</dcterms:modified>
</cp:coreProperties>
</file>