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67" r:id="rId5"/>
    <p:sldId id="265" r:id="rId6"/>
    <p:sldId id="258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BDC"/>
    <a:srgbClr val="CC04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9056DE0-73A8-4F4E-85C1-F8FAD329896E}" type="datetimeFigureOut">
              <a:rPr lang="de-CH" smtClean="0"/>
              <a:pPr/>
              <a:t>12.11.2014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A3C0-B46D-4C0E-98BB-C890DD001F4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6DE0-73A8-4F4E-85C1-F8FAD329896E}" type="datetimeFigureOut">
              <a:rPr lang="de-CH" smtClean="0"/>
              <a:pPr/>
              <a:t>12.11.2014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A3C0-B46D-4C0E-98BB-C890DD001F4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6DE0-73A8-4F4E-85C1-F8FAD329896E}" type="datetimeFigureOut">
              <a:rPr lang="de-CH" smtClean="0"/>
              <a:pPr/>
              <a:t>12.11.2014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A3C0-B46D-4C0E-98BB-C890DD001F4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6DE0-73A8-4F4E-85C1-F8FAD329896E}" type="datetimeFigureOut">
              <a:rPr lang="de-CH" smtClean="0"/>
              <a:pPr/>
              <a:t>12.11.2014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A3C0-B46D-4C0E-98BB-C890DD001F41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6DE0-73A8-4F4E-85C1-F8FAD329896E}" type="datetimeFigureOut">
              <a:rPr lang="de-CH" smtClean="0"/>
              <a:pPr/>
              <a:t>12.11.2014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A3C0-B46D-4C0E-98BB-C890DD001F41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6DE0-73A8-4F4E-85C1-F8FAD329896E}" type="datetimeFigureOut">
              <a:rPr lang="de-CH" smtClean="0"/>
              <a:pPr/>
              <a:t>12.11.2014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A3C0-B46D-4C0E-98BB-C890DD001F41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6DE0-73A8-4F4E-85C1-F8FAD329896E}" type="datetimeFigureOut">
              <a:rPr lang="de-CH" smtClean="0"/>
              <a:pPr/>
              <a:t>12.11.2014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A3C0-B46D-4C0E-98BB-C890DD001F4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6DE0-73A8-4F4E-85C1-F8FAD329896E}" type="datetimeFigureOut">
              <a:rPr lang="de-CH" smtClean="0"/>
              <a:pPr/>
              <a:t>12.11.2014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A3C0-B46D-4C0E-98BB-C890DD001F41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6DE0-73A8-4F4E-85C1-F8FAD329896E}" type="datetimeFigureOut">
              <a:rPr lang="de-CH" smtClean="0"/>
              <a:pPr/>
              <a:t>12.11.2014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A3C0-B46D-4C0E-98BB-C890DD001F4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6DE0-73A8-4F4E-85C1-F8FAD329896E}" type="datetimeFigureOut">
              <a:rPr lang="de-CH" smtClean="0"/>
              <a:pPr/>
              <a:t>12.11.2014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A3C0-B46D-4C0E-98BB-C890DD001F41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6DE0-73A8-4F4E-85C1-F8FAD329896E}" type="datetimeFigureOut">
              <a:rPr lang="de-CH" smtClean="0"/>
              <a:pPr/>
              <a:t>12.11.2014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A3C0-B46D-4C0E-98BB-C890DD001F4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9056DE0-73A8-4F4E-85C1-F8FAD329896E}" type="datetimeFigureOut">
              <a:rPr lang="de-CH" smtClean="0"/>
              <a:pPr/>
              <a:t>12.11.2014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BE8A3C0-B46D-4C0E-98BB-C890DD001F41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87203" y="1484784"/>
            <a:ext cx="6400800" cy="1295400"/>
          </a:xfrm>
        </p:spPr>
        <p:txBody>
          <a:bodyPr/>
          <a:lstStyle/>
          <a:p>
            <a:r>
              <a:rPr lang="de-CH" dirty="0" smtClean="0">
                <a:solidFill>
                  <a:srgbClr val="FD8BDC"/>
                </a:solidFill>
              </a:rPr>
              <a:t>Kosmetikerin</a:t>
            </a:r>
            <a:endParaRPr lang="de-CH" dirty="0">
              <a:solidFill>
                <a:srgbClr val="FD8BDC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				</a:t>
            </a: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709" y="3211066"/>
            <a:ext cx="1847851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11065"/>
            <a:ext cx="1847851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5410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6857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FD8BDC"/>
                </a:solidFill>
              </a:rPr>
              <a:t>Sind noch fragen</a:t>
            </a:r>
            <a:endParaRPr lang="de-CH" dirty="0">
              <a:solidFill>
                <a:srgbClr val="FD8BDC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936"/>
            <a:ext cx="2961679" cy="22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903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1008112"/>
          </a:xfrm>
        </p:spPr>
        <p:txBody>
          <a:bodyPr>
            <a:normAutofit fontScale="90000"/>
          </a:bodyPr>
          <a:lstStyle/>
          <a:p>
            <a:r>
              <a:rPr lang="de-CH" dirty="0" smtClean="0">
                <a:solidFill>
                  <a:srgbClr val="FD8BDC"/>
                </a:solidFill>
              </a:rPr>
              <a:t>Danke für ihre Aufmerksamkeit</a:t>
            </a:r>
            <a:endParaRPr lang="de-CH" dirty="0">
              <a:solidFill>
                <a:srgbClr val="FD8BDC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8920"/>
            <a:ext cx="353284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94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rgbClr val="FD8BDC"/>
                </a:solidFill>
              </a:rPr>
              <a:t>Inhaltsverzeichnis</a:t>
            </a:r>
            <a:endParaRPr lang="de-CH" dirty="0">
              <a:solidFill>
                <a:srgbClr val="FD8BDC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71600" y="2214554"/>
            <a:ext cx="6400800" cy="3271847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de-CH" dirty="0" smtClean="0"/>
              <a:t>Einleitung</a:t>
            </a:r>
          </a:p>
          <a:p>
            <a:pPr indent="0">
              <a:buNone/>
            </a:pPr>
            <a:r>
              <a:rPr lang="de-CH" dirty="0" smtClean="0"/>
              <a:t>Besuch</a:t>
            </a:r>
          </a:p>
          <a:p>
            <a:pPr indent="0">
              <a:buNone/>
            </a:pPr>
            <a:r>
              <a:rPr lang="de-CH" dirty="0" smtClean="0"/>
              <a:t>Vergleich</a:t>
            </a:r>
          </a:p>
          <a:p>
            <a:pPr indent="0">
              <a:buNone/>
            </a:pPr>
            <a:r>
              <a:rPr lang="de-CH" dirty="0" smtClean="0"/>
              <a:t>Schulische Voraussetzung</a:t>
            </a:r>
          </a:p>
          <a:p>
            <a:pPr indent="0">
              <a:buNone/>
            </a:pPr>
            <a:r>
              <a:rPr lang="de-CH" dirty="0" smtClean="0"/>
              <a:t>Arbeitsplatz </a:t>
            </a:r>
          </a:p>
          <a:p>
            <a:pPr indent="0">
              <a:buNone/>
            </a:pPr>
            <a:r>
              <a:rPr lang="de-CH" dirty="0" smtClean="0"/>
              <a:t>Arbeitskleidung</a:t>
            </a:r>
          </a:p>
          <a:p>
            <a:pPr indent="0">
              <a:buNone/>
            </a:pPr>
            <a:r>
              <a:rPr lang="de-CH" dirty="0" smtClean="0"/>
              <a:t>Tätigkeiten</a:t>
            </a:r>
          </a:p>
          <a:p>
            <a:pPr indent="0">
              <a:buNone/>
            </a:pPr>
            <a:r>
              <a:rPr lang="de-CH" dirty="0"/>
              <a:t>S</a:t>
            </a:r>
            <a:r>
              <a:rPr lang="de-CH" dirty="0" smtClean="0"/>
              <a:t>chluss</a:t>
            </a:r>
          </a:p>
          <a:p>
            <a:pPr indent="0">
              <a:buNone/>
            </a:pPr>
            <a:endParaRPr lang="de-CH" dirty="0"/>
          </a:p>
          <a:p>
            <a:pPr indent="0">
              <a:buNone/>
            </a:pPr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40388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FD8BDC"/>
                </a:solidFill>
              </a:rPr>
              <a:t>Einleitung </a:t>
            </a:r>
            <a:endParaRPr lang="de-CH" dirty="0">
              <a:solidFill>
                <a:srgbClr val="FD8BDC"/>
              </a:solidFill>
            </a:endParaRPr>
          </a:p>
        </p:txBody>
      </p:sp>
      <p:pic>
        <p:nvPicPr>
          <p:cNvPr id="4" name="Inhaltsplatzhalter 3" descr="Fotolia_9079869_Subscription_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8470" y="2438400"/>
            <a:ext cx="5827059" cy="304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FD8BDC"/>
                </a:solidFill>
              </a:rPr>
              <a:t>besuch</a:t>
            </a:r>
            <a:endParaRPr lang="de-CH" dirty="0">
              <a:solidFill>
                <a:srgbClr val="FD8BDC"/>
              </a:solidFill>
            </a:endParaRPr>
          </a:p>
        </p:txBody>
      </p:sp>
      <p:pic>
        <p:nvPicPr>
          <p:cNvPr id="4" name="Inhaltsplatzhalter 3" descr="besuch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7050" y="2657475"/>
            <a:ext cx="3009900" cy="26098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de-CH" dirty="0" smtClean="0"/>
              <a:t>Lohn/1 450/2 600/3 700</a:t>
            </a:r>
          </a:p>
          <a:p>
            <a:pPr marL="285750" indent="-285750"/>
            <a:r>
              <a:rPr lang="de-CH" dirty="0" smtClean="0"/>
              <a:t>Lehrjahre 3 Jahre</a:t>
            </a:r>
          </a:p>
          <a:p>
            <a:pPr marL="285750" indent="-285750"/>
            <a:r>
              <a:rPr lang="de-CH" dirty="0" smtClean="0"/>
              <a:t>+ Kunden kontakt/beraten</a:t>
            </a:r>
          </a:p>
          <a:p>
            <a:pPr marL="285750" indent="-285750"/>
            <a:r>
              <a:rPr lang="de-CH" dirty="0" smtClean="0"/>
              <a:t>- nicht viel lohn </a:t>
            </a:r>
          </a:p>
          <a:p>
            <a:pPr marL="285750" indent="-285750"/>
            <a:endParaRPr lang="de-CH" dirty="0" smtClean="0"/>
          </a:p>
          <a:p>
            <a:pPr marL="285750" indent="-285750"/>
            <a:endParaRPr lang="de-CH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CH" dirty="0" smtClean="0"/>
              <a:t>Lohn/1 770/2 980/3 1480</a:t>
            </a:r>
          </a:p>
          <a:p>
            <a:r>
              <a:rPr lang="de-CH" dirty="0" smtClean="0"/>
              <a:t>Lehrjahre 3 Jahre </a:t>
            </a:r>
          </a:p>
          <a:p>
            <a:r>
              <a:rPr lang="de-CH" dirty="0" smtClean="0"/>
              <a:t>+Kunden kontakt/ beraten</a:t>
            </a:r>
          </a:p>
          <a:p>
            <a:r>
              <a:rPr lang="de-CH" dirty="0"/>
              <a:t>-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FD8BDC"/>
                </a:solidFill>
              </a:rPr>
              <a:t>Vergleich </a:t>
            </a:r>
            <a:endParaRPr lang="de-CH" dirty="0">
              <a:solidFill>
                <a:srgbClr val="FD8BDC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smtClean="0"/>
              <a:t>Kosmetikerin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CH" dirty="0" smtClean="0"/>
              <a:t>Detailhandelsfach-frau Confiserie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28548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de-CH" dirty="0" smtClean="0">
                <a:solidFill>
                  <a:srgbClr val="FD8BDC"/>
                </a:solidFill>
              </a:rPr>
              <a:t>Schulische Voraussetzung</a:t>
            </a:r>
            <a:endParaRPr lang="de-CH" dirty="0">
              <a:solidFill>
                <a:srgbClr val="FD8BDC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4944"/>
            <a:ext cx="3277716" cy="210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973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FD8BDC"/>
                </a:solidFill>
              </a:rPr>
              <a:t>Arbeitsplatz</a:t>
            </a:r>
            <a:endParaRPr lang="de-CH" dirty="0">
              <a:solidFill>
                <a:srgbClr val="FD8BDC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52665"/>
            <a:ext cx="3888432" cy="217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11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FD8BDC"/>
                </a:solidFill>
              </a:rPr>
              <a:t>Arbeitskleidung</a:t>
            </a:r>
            <a:endParaRPr lang="de-CH" dirty="0">
              <a:solidFill>
                <a:srgbClr val="FD8BDC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24944"/>
            <a:ext cx="1804020" cy="227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649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FD8BDC"/>
                </a:solidFill>
              </a:rPr>
              <a:t>Tätigkeiten</a:t>
            </a:r>
            <a:endParaRPr lang="de-CH" dirty="0">
              <a:solidFill>
                <a:srgbClr val="FD8BDC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36912"/>
            <a:ext cx="3214787" cy="239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046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56</Words>
  <Application>Microsoft Office PowerPoint</Application>
  <PresentationFormat>Bildschirmpräsentation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Couture</vt:lpstr>
      <vt:lpstr>Kosmetikerin</vt:lpstr>
      <vt:lpstr>Inhaltsverzeichnis</vt:lpstr>
      <vt:lpstr>Einleitung </vt:lpstr>
      <vt:lpstr>besuch</vt:lpstr>
      <vt:lpstr>Vergleich </vt:lpstr>
      <vt:lpstr>Schulische Voraussetzung</vt:lpstr>
      <vt:lpstr>Arbeitsplatz</vt:lpstr>
      <vt:lpstr>Arbeitskleidung</vt:lpstr>
      <vt:lpstr>Tätigkeiten</vt:lpstr>
      <vt:lpstr>Sind noch fragen</vt:lpstr>
      <vt:lpstr>Danke für ihre Aufmerksamkeit</vt:lpstr>
    </vt:vector>
  </TitlesOfParts>
  <Company>Schule Lyssach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Kosmetikerin</dc:title>
  <dc:creator>Schüler</dc:creator>
  <cp:lastModifiedBy>julia333</cp:lastModifiedBy>
  <cp:revision>26</cp:revision>
  <dcterms:created xsi:type="dcterms:W3CDTF">2014-10-20T07:17:26Z</dcterms:created>
  <dcterms:modified xsi:type="dcterms:W3CDTF">2014-11-12T17:45:13Z</dcterms:modified>
</cp:coreProperties>
</file>