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8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973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29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08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448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331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140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02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5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26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521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891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5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32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286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48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402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5864-7548-41BD-AB4E-E8C0BDDEBE2E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C75B-B74E-49A2-896E-5EC95A650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5543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1245735"/>
            <a:ext cx="3643086" cy="105478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Skilager </a:t>
            </a:r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43830" y="2449287"/>
            <a:ext cx="2547256" cy="598713"/>
          </a:xfrm>
        </p:spPr>
        <p:txBody>
          <a:bodyPr>
            <a:normAutofit fontScale="92500" lnSpcReduction="10000"/>
          </a:bodyPr>
          <a:lstStyle/>
          <a:p>
            <a:r>
              <a:rPr lang="de-CH" sz="4400" dirty="0" smtClean="0">
                <a:solidFill>
                  <a:srgbClr val="FFFF00"/>
                </a:solidFill>
              </a:rPr>
              <a:t>  Montag</a:t>
            </a:r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2006599"/>
            <a:ext cx="3556001" cy="2667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6" y="2106965"/>
            <a:ext cx="3288357" cy="24662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1" y="3801202"/>
            <a:ext cx="3769781" cy="2287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43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4057" y="488601"/>
            <a:ext cx="6894286" cy="1293028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Dienstag und Mittwoch</a:t>
            </a:r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114092"/>
            <a:ext cx="3644900" cy="2733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20" y="2056720"/>
            <a:ext cx="3073097" cy="23048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29" y="3655233"/>
            <a:ext cx="3643086" cy="2732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0010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75094" y="3913971"/>
            <a:ext cx="3161695" cy="1354713"/>
          </a:xfrm>
        </p:spPr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95" y="2192478"/>
            <a:ext cx="3862437" cy="3229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94" y="2296884"/>
            <a:ext cx="4513945" cy="33854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106057" y="771629"/>
            <a:ext cx="7249885" cy="135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Donnerstag und Freitag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590039" y="2912487"/>
            <a:ext cx="2831495" cy="135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6396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2114" y="764373"/>
            <a:ext cx="3556000" cy="1293028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0227" y="4627253"/>
            <a:ext cx="4049487" cy="1399806"/>
          </a:xfrm>
        </p:spPr>
        <p:txBody>
          <a:bodyPr>
            <a:normAutofit/>
          </a:bodyPr>
          <a:lstStyle/>
          <a:p>
            <a:endParaRPr lang="de-CH" dirty="0"/>
          </a:p>
        </p:txBody>
      </p:sp>
      <p:pic>
        <p:nvPicPr>
          <p:cNvPr id="1026" name="Picture 2" descr="Bildergebnis fÃ¼r e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86228"/>
            <a:ext cx="7708750" cy="56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37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10</Words>
  <Application>Microsoft Office PowerPoint</Application>
  <PresentationFormat>Breitbild</PresentationFormat>
  <Paragraphs>5</Paragraphs>
  <Slides>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Kondensstreifen</vt:lpstr>
      <vt:lpstr>Skilager </vt:lpstr>
      <vt:lpstr>Dienstag und Mittwoch</vt:lpstr>
      <vt:lpstr> </vt:lpstr>
      <vt:lpstr>PowerPoint-Präsentation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</dc:title>
  <dc:creator>Schüler</dc:creator>
  <cp:lastModifiedBy>Schüler</cp:lastModifiedBy>
  <cp:revision>7</cp:revision>
  <dcterms:created xsi:type="dcterms:W3CDTF">2019-02-05T13:16:28Z</dcterms:created>
  <dcterms:modified xsi:type="dcterms:W3CDTF">2019-03-19T12:34:43Z</dcterms:modified>
</cp:coreProperties>
</file>