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2742E"/>
    <a:srgbClr val="33B746"/>
    <a:srgbClr val="5BDB5B"/>
    <a:srgbClr val="77F180"/>
    <a:srgbClr val="B9B9B9"/>
    <a:srgbClr val="5ACE20"/>
    <a:srgbClr val="EDD811"/>
    <a:srgbClr val="D57B19"/>
    <a:srgbClr val="C92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" y="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595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078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937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277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614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361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0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0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026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371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88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118E6-BD5A-4BA9-90CA-48EE36DCC7D5}" type="datetimeFigureOut">
              <a:rPr lang="de-CH" smtClean="0"/>
              <a:t>12.03.2019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64AC-08A6-47E4-800C-7A2E331CCCE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416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993366"/>
            </a:gs>
            <a:gs pos="45000">
              <a:srgbClr val="E70797"/>
            </a:gs>
            <a:gs pos="73000">
              <a:srgbClr val="F6A8EF"/>
            </a:gs>
            <a:gs pos="100000">
              <a:srgbClr val="FBD1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4539" y="-1126292"/>
            <a:ext cx="8694057" cy="2068286"/>
          </a:xfrm>
        </p:spPr>
        <p:txBody>
          <a:bodyPr>
            <a:normAutofit/>
          </a:bodyPr>
          <a:lstStyle/>
          <a:p>
            <a:r>
              <a:rPr lang="de-CH" sz="6600" dirty="0" err="1" smtClean="0">
                <a:solidFill>
                  <a:srgbClr val="A8B7F5"/>
                </a:solidFill>
                <a:latin typeface="Algerian" panose="04020705040A02060702" pitchFamily="82" charset="0"/>
              </a:rPr>
              <a:t>skilager</a:t>
            </a:r>
            <a:r>
              <a:rPr lang="de-CH" sz="6600" dirty="0" smtClean="0"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latin typeface="Algerian" panose="04020705040A02060702" pitchFamily="82" charset="0"/>
              </a:rPr>
              <a:t> </a:t>
            </a:r>
            <a:r>
              <a:rPr lang="de-CH" sz="6600" dirty="0" smtClean="0">
                <a:solidFill>
                  <a:srgbClr val="9999FF"/>
                </a:solidFill>
                <a:latin typeface="Algerian" panose="04020705040A02060702" pitchFamily="82" charset="0"/>
              </a:rPr>
              <a:t>2019</a:t>
            </a:r>
            <a:endParaRPr lang="de-CH" sz="6600" dirty="0">
              <a:solidFill>
                <a:srgbClr val="9999FF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3566951" y="784980"/>
            <a:ext cx="9144000" cy="1655762"/>
          </a:xfrm>
        </p:spPr>
        <p:txBody>
          <a:bodyPr/>
          <a:lstStyle/>
          <a:p>
            <a:r>
              <a:rPr lang="de-CH" dirty="0" smtClean="0"/>
              <a:t>Beste Lehrer</a:t>
            </a:r>
            <a:r>
              <a:rPr lang="de-CH" dirty="0" smtClean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de-CH" dirty="0">
              <a:solidFill>
                <a:srgbClr val="FFFF00"/>
              </a:solidFill>
              <a:latin typeface="Algerian" panose="04020705040A02060702" pitchFamily="82" charset="0"/>
            </a:endParaRPr>
          </a:p>
          <a:p>
            <a:endParaRPr lang="de-CH" dirty="0">
              <a:solidFill>
                <a:srgbClr val="FFC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997" y="-44617"/>
            <a:ext cx="4160500" cy="249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902" y="3438294"/>
            <a:ext cx="2271147" cy="302819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89" y="1068667"/>
            <a:ext cx="3589951" cy="2692464"/>
          </a:xfrm>
          <a:prstGeom prst="ellipse">
            <a:avLst/>
          </a:prstGeom>
          <a:ln w="190500" cap="rnd">
            <a:solidFill>
              <a:schemeClr val="tx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08" y="1241858"/>
            <a:ext cx="3197024" cy="2397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8" name="Smiley 7"/>
          <p:cNvSpPr/>
          <p:nvPr/>
        </p:nvSpPr>
        <p:spPr>
          <a:xfrm>
            <a:off x="7609535" y="2542326"/>
            <a:ext cx="1609061" cy="1528294"/>
          </a:xfrm>
          <a:prstGeom prst="smileyFace">
            <a:avLst/>
          </a:prstGeom>
          <a:solidFill>
            <a:srgbClr val="FF0066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27682">
            <a:off x="2581798" y="4133538"/>
            <a:ext cx="3455729" cy="2591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3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0334" y="3561981"/>
            <a:ext cx="1757918" cy="662689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Badi</a:t>
            </a:r>
            <a:r>
              <a:rPr lang="de-CH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7093" y="935185"/>
            <a:ext cx="3251200" cy="2438400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60" y="4309250"/>
            <a:ext cx="3118884" cy="23391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171" y="219739"/>
            <a:ext cx="2415141" cy="32201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77" y="1660561"/>
            <a:ext cx="3342020" cy="2506515"/>
          </a:xfrm>
          <a:prstGeom prst="rect">
            <a:avLst/>
          </a:prstGeom>
        </p:spPr>
      </p:pic>
      <p:sp>
        <p:nvSpPr>
          <p:cNvPr id="9" name="Träne 8"/>
          <p:cNvSpPr/>
          <p:nvPr/>
        </p:nvSpPr>
        <p:spPr>
          <a:xfrm rot="19033859">
            <a:off x="7441515" y="1520885"/>
            <a:ext cx="722576" cy="750175"/>
          </a:xfrm>
          <a:prstGeom prst="teardrop">
            <a:avLst>
              <a:gd name="adj" fmla="val 136823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659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92909"/>
            </a:gs>
            <a:gs pos="34000">
              <a:srgbClr val="D57B19"/>
            </a:gs>
            <a:gs pos="67000">
              <a:srgbClr val="EDD811"/>
            </a:gs>
            <a:gs pos="95000">
              <a:srgbClr val="5AC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8000" dirty="0" smtClean="0">
                <a:latin typeface="Bauhaus 93" panose="04030905020B02020C02" pitchFamily="82" charset="0"/>
              </a:rPr>
              <a:t>Tanzen</a:t>
            </a:r>
            <a:endParaRPr lang="de-CH" sz="8000" dirty="0">
              <a:latin typeface="Bauhaus 93" panose="04030905020B02020C02" pitchFamily="82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85886" y="1792061"/>
            <a:ext cx="6607629" cy="559934"/>
          </a:xfrm>
        </p:spPr>
        <p:txBody>
          <a:bodyPr/>
          <a:lstStyle/>
          <a:p>
            <a:r>
              <a:rPr lang="de-CH" dirty="0" err="1" smtClean="0"/>
              <a:t>Jeeeee</a:t>
            </a:r>
            <a:r>
              <a:rPr lang="de-CH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6" y="263752"/>
            <a:ext cx="3805162" cy="28538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40"/>
            <a:ext cx="3040742" cy="22805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6" y="3379251"/>
            <a:ext cx="3495522" cy="2621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43" y="2947080"/>
            <a:ext cx="4216400" cy="316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28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7F180"/>
            </a:gs>
            <a:gs pos="47000">
              <a:srgbClr val="5BDB5B"/>
            </a:gs>
            <a:gs pos="77000">
              <a:srgbClr val="33B746"/>
            </a:gs>
            <a:gs pos="100000">
              <a:srgbClr val="2274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90302" cy="479533"/>
          </a:xfrm>
        </p:spPr>
        <p:txBody>
          <a:bodyPr>
            <a:noAutofit/>
          </a:bodyPr>
          <a:lstStyle/>
          <a:p>
            <a:pPr algn="ctr"/>
            <a:r>
              <a:rPr lang="de-CH" sz="7200" dirty="0" smtClean="0">
                <a:latin typeface="Brush Script MT" panose="03060802040406070304" pitchFamily="66" charset="0"/>
              </a:rPr>
              <a:t>Anfänger</a:t>
            </a:r>
            <a:endParaRPr lang="de-CH" sz="7200" dirty="0">
              <a:latin typeface="Brush Script MT" panose="03060802040406070304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07935" y="397951"/>
            <a:ext cx="6554492" cy="413880"/>
          </a:xfrm>
        </p:spPr>
        <p:txBody>
          <a:bodyPr>
            <a:normAutofit fontScale="92500" lnSpcReduction="10000"/>
          </a:bodyPr>
          <a:lstStyle/>
          <a:p>
            <a:r>
              <a:rPr lang="de-CH" dirty="0" err="1" smtClean="0"/>
              <a:t>Hop,hop</a:t>
            </a:r>
            <a:r>
              <a:rPr lang="de-CH" dirty="0" smtClean="0"/>
              <a:t>!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502" y="179146"/>
            <a:ext cx="2960075" cy="3946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78" y="2148143"/>
            <a:ext cx="3895398" cy="292154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22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7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2" baseType="lpstr">
      <vt:lpstr>Algerian</vt:lpstr>
      <vt:lpstr>Arial</vt:lpstr>
      <vt:lpstr>Bauhaus 93</vt:lpstr>
      <vt:lpstr>Brush Script MT</vt:lpstr>
      <vt:lpstr>Calibri</vt:lpstr>
      <vt:lpstr>Calibri Light</vt:lpstr>
      <vt:lpstr>Wingdings</vt:lpstr>
      <vt:lpstr>Office</vt:lpstr>
      <vt:lpstr>skilager 2019</vt:lpstr>
      <vt:lpstr>Badi</vt:lpstr>
      <vt:lpstr>Tanzen</vt:lpstr>
      <vt:lpstr>Anfänger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Skilager</dc:title>
  <dc:creator>Schüler</dc:creator>
  <cp:lastModifiedBy>Schüler</cp:lastModifiedBy>
  <cp:revision>14</cp:revision>
  <dcterms:created xsi:type="dcterms:W3CDTF">2019-02-12T10:00:59Z</dcterms:created>
  <dcterms:modified xsi:type="dcterms:W3CDTF">2019-03-12T10:01:44Z</dcterms:modified>
</cp:coreProperties>
</file>