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61" r:id="rId4"/>
    <p:sldId id="264" r:id="rId5"/>
    <p:sldId id="259" r:id="rId6"/>
    <p:sldId id="260" r:id="rId7"/>
    <p:sldId id="265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70" d="100"/>
          <a:sy n="70" d="100"/>
        </p:scale>
        <p:origin x="-109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7CB2C-78C0-48DF-BF4A-0542E4372BB8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5C31-51BB-43E0-9385-1785C8921ED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2221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C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944AE7-6DC1-4C78-968B-89F60EF34A3E}" type="datetimeFigureOut">
              <a:rPr lang="de-CH" smtClean="0"/>
              <a:t>17.11.2014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0626C-2B1F-46BC-9A70-076528C553FC}" type="slidenum">
              <a:rPr lang="de-CH" smtClean="0"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2232248"/>
          </a:xfrm>
        </p:spPr>
        <p:txBody>
          <a:bodyPr>
            <a:noAutofit/>
          </a:bodyPr>
          <a:lstStyle/>
          <a:p>
            <a:r>
              <a:rPr lang="de-CH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Coiffeur</a:t>
            </a:r>
            <a:endParaRPr lang="de-CH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96952"/>
            <a:ext cx="525658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2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48883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5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7467600" cy="4945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und Wo?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Produkte 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Vergleich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Arbeiten</a:t>
            </a: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Lehre/Lohn 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Fragen?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Schluss </a:t>
            </a: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>
                  <a:lumMod val="50000"/>
                </a:schemeClr>
              </a:buClr>
              <a:buSzPct val="96000"/>
              <a:buNone/>
            </a:pPr>
            <a:endParaRPr lang="de-CH" sz="3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5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WARUM UND WO?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wählte ich diesen Beruf?</a:t>
            </a:r>
          </a:p>
          <a:p>
            <a:pP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CH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habe ich die Informationen?  </a:t>
            </a: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BETRIEB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467600" cy="4873752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4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Tätigkeiten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4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4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4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4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Arbeitsplatz</a:t>
            </a:r>
          </a:p>
          <a:p>
            <a:pPr marL="0" indent="0">
              <a:buClr>
                <a:schemeClr val="tx2"/>
              </a:buClr>
              <a:buSzPct val="96000"/>
              <a:buNone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2"/>
              </a:buClr>
              <a:buSzPct val="96000"/>
              <a:buNone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2"/>
              </a:buClr>
              <a:buSzPct val="96000"/>
              <a:buNone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2"/>
              </a:buClr>
              <a:buSzPct val="96000"/>
              <a:buNone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81502"/>
            <a:ext cx="3389784" cy="265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6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PRODUKTE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Schüler\Desktop\imagesY5GROJAZjust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5" y="1844824"/>
            <a:ext cx="3433000" cy="61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60" y="4827977"/>
            <a:ext cx="32766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Schüler\Desktop\jujustyleque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536" y="5013176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40968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43503"/>
            <a:ext cx="2701495" cy="112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2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858068"/>
              </p:ext>
            </p:extLst>
          </p:nvPr>
        </p:nvGraphicFramePr>
        <p:xfrm>
          <a:off x="467544" y="2060848"/>
          <a:ext cx="7499175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25"/>
                <a:gridCol w="2499725"/>
                <a:gridCol w="2499725"/>
              </a:tblGrid>
              <a:tr h="515688">
                <a:tc>
                  <a:txBody>
                    <a:bodyPr/>
                    <a:lstStyle/>
                    <a:p>
                      <a:r>
                        <a:rPr lang="de-CH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Themen</a:t>
                      </a:r>
                      <a:endParaRPr lang="de-C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Coiffeur</a:t>
                      </a:r>
                      <a:endParaRPr lang="de-C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Tpa</a:t>
                      </a:r>
                      <a:endParaRPr lang="de-C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820"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Arbeitsplatz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Salon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Tierpraxis, Klinik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2"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 Arbeit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Haare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Tiere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820"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Produkte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Haarspray, Gell, Wachs…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Medikamente…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60"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Hilfsmittel 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Schere,</a:t>
                      </a:r>
                      <a:r>
                        <a:rPr lang="de-CH" sz="2400" b="1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Kamm…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Stethoskop</a:t>
                      </a:r>
                      <a:r>
                        <a:rPr lang="de-CH" sz="2400" b="1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Spritze …</a:t>
                      </a:r>
                      <a:endParaRPr lang="de-CH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1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COIFFEURE / EFZ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Anforderungen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Tätigkeiten </a:t>
            </a:r>
          </a:p>
          <a:p>
            <a:pPr marL="0" indent="0">
              <a:buClr>
                <a:schemeClr val="tx2"/>
              </a:buClr>
              <a:buSzPct val="96000"/>
              <a:buNone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Vorteile</a:t>
            </a:r>
            <a:endParaRPr lang="de-CH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Nachteile </a:t>
            </a:r>
          </a:p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96000"/>
              <a:buFont typeface="Wingdings" panose="05000000000000000000" pitchFamily="2" charset="2"/>
              <a:buChar char="Ø"/>
            </a:pPr>
            <a:endParaRPr lang="de-CH" sz="3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96000"/>
              <a:buFont typeface="Wingdings" panose="05000000000000000000" pitchFamily="2" charset="2"/>
              <a:buChar char="Ø"/>
            </a:pPr>
            <a:endParaRPr lang="de-CH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LEHRE / LOHN</a:t>
            </a:r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Clr>
                <a:schemeClr val="tx2"/>
              </a:buClr>
              <a:buSzPct val="96000"/>
              <a:buFont typeface="Wingdings" panose="05000000000000000000" pitchFamily="2" charset="2"/>
              <a:buChar char="Ø"/>
            </a:pPr>
            <a:r>
              <a:rPr lang="de-CH" sz="1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</a:t>
            </a:r>
          </a:p>
          <a:p>
            <a:pPr marL="0" indent="0">
              <a:buSzPct val="96000"/>
              <a:buNone/>
            </a:pPr>
            <a:r>
              <a:rPr lang="de-CH" sz="1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1</a:t>
            </a:r>
            <a:r>
              <a:rPr lang="de-CH" sz="1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Lehrjahr </a:t>
            </a:r>
          </a:p>
          <a:p>
            <a:pPr marL="0" indent="0">
              <a:buSzPct val="96000"/>
              <a:buNone/>
            </a:pPr>
            <a:r>
              <a:rPr lang="de-CH" sz="1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CH" sz="1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1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Lehrjahr  </a:t>
            </a:r>
          </a:p>
          <a:p>
            <a:pPr marL="0" indent="0">
              <a:buSzPct val="96000"/>
              <a:buNone/>
            </a:pPr>
            <a:r>
              <a:rPr lang="de-CH" sz="1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CH" sz="1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3.) Lehrjahr              </a:t>
            </a:r>
          </a:p>
          <a:p>
            <a:pPr marL="0" indent="0">
              <a:buClr>
                <a:schemeClr val="tx2"/>
              </a:buClr>
              <a:buSzPct val="96000"/>
              <a:buNone/>
            </a:pPr>
            <a:endParaRPr lang="de-CH" sz="128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3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3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3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CH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9080"/>
            <a:ext cx="25114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1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CH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488831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4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94</Words>
  <Application>Microsoft Office PowerPoint</Application>
  <PresentationFormat>Bildschirmpräsentation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Nereus</vt:lpstr>
      <vt:lpstr>Coiffeur</vt:lpstr>
      <vt:lpstr>INHALT</vt:lpstr>
      <vt:lpstr>WARUM UND WO?</vt:lpstr>
      <vt:lpstr>BETRIEB</vt:lpstr>
      <vt:lpstr>PRODUKTE</vt:lpstr>
      <vt:lpstr>VERGLEICH</vt:lpstr>
      <vt:lpstr>COIFFEURE / EFZ </vt:lpstr>
      <vt:lpstr>LEHRE / LOHN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Coiffeurs</dc:title>
  <dc:creator>Schüler</dc:creator>
  <cp:lastModifiedBy>Thomas Bürki</cp:lastModifiedBy>
  <cp:revision>49</cp:revision>
  <dcterms:created xsi:type="dcterms:W3CDTF">2014-10-21T07:10:43Z</dcterms:created>
  <dcterms:modified xsi:type="dcterms:W3CDTF">2014-11-17T06:45:34Z</dcterms:modified>
</cp:coreProperties>
</file>